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3" r:id="rId2"/>
    <p:sldId id="501" r:id="rId3"/>
    <p:sldId id="554" r:id="rId4"/>
    <p:sldId id="535" r:id="rId5"/>
    <p:sldId id="537" r:id="rId6"/>
    <p:sldId id="565" r:id="rId7"/>
  </p:sldIdLst>
  <p:sldSz cx="12192000" cy="6858000"/>
  <p:notesSz cx="9926638" cy="6797675"/>
  <p:custDataLst>
    <p:tags r:id="rId1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65" userDrawn="1">
          <p15:clr>
            <a:srgbClr val="A4A3A4"/>
          </p15:clr>
        </p15:guide>
        <p15:guide id="2" pos="39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" initials="q" lastIdx="6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8D6F0"/>
    <a:srgbClr val="FF3300"/>
    <a:srgbClr val="FFCFAF"/>
    <a:srgbClr val="E74E3E"/>
    <a:srgbClr val="E74E37"/>
    <a:srgbClr val="FFFFFF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6" autoAdjust="0"/>
  </p:normalViewPr>
  <p:slideViewPr>
    <p:cSldViewPr snapToGrid="0" showGuides="1">
      <p:cViewPr>
        <p:scale>
          <a:sx n="100" d="100"/>
          <a:sy n="100" d="100"/>
        </p:scale>
        <p:origin x="-954" y="-264"/>
      </p:cViewPr>
      <p:guideLst>
        <p:guide orient="horz" pos="2465"/>
        <p:guide pos="39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016" y="-108"/>
      </p:cViewPr>
      <p:guideLst>
        <p:guide orient="horz" pos="2264"/>
        <p:guide pos="29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AA31C39B-DEF8-4C9D-9F14-34F6EEE8FB61}" type="datetimeFigureOut">
              <a:rPr lang="zh-CN" altLang="en-US"/>
              <a:t>2024-9-10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A53A9A53-B9D0-4DD2-939E-16917779612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65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5735391" cy="254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7497830" y="0"/>
            <a:ext cx="5735391" cy="254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895BBC7B-D5F5-48B7-9A57-E0AF691E0310}" type="datetime1">
              <a:rPr lang="zh-CN" altLang="en-US"/>
              <a:t>2024-9-10</a:t>
            </a:fld>
            <a:endParaRPr lang="zh-CN" altLang="en-US" sz="1200"/>
          </a:p>
        </p:txBody>
      </p:sp>
      <p:sp>
        <p:nvSpPr>
          <p:cNvPr id="3789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919663" y="382588"/>
            <a:ext cx="3395662" cy="19097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7893" name="备注占位符 4"/>
          <p:cNvSpPr>
            <a:spLocks noGrp="1" noRot="1" noChangeAspect="1" noChangeArrowheads="1"/>
          </p:cNvSpPr>
          <p:nvPr/>
        </p:nvSpPr>
        <p:spPr bwMode="auto">
          <a:xfrm>
            <a:off x="1323553" y="2421672"/>
            <a:ext cx="10588413" cy="2294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第二级</a:t>
            </a:r>
          </a:p>
          <a:p>
            <a:pPr defTabSz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第三级</a:t>
            </a:r>
          </a:p>
          <a:p>
            <a:pPr defTabSz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第四级</a:t>
            </a:r>
          </a:p>
          <a:p>
            <a:pPr defTabSz="0" eaLnBrk="0" hangingPunct="0">
              <a:spcBef>
                <a:spcPct val="30000"/>
              </a:spcBef>
            </a:pPr>
            <a:r>
              <a:rPr lang="zh-CN" altLang="en-US" sz="1200">
                <a:latin typeface="Arial" panose="020B0604020202020204" pitchFamily="34" charset="0"/>
              </a:rPr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842164"/>
            <a:ext cx="5735391" cy="253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497830" y="4842164"/>
            <a:ext cx="5735391" cy="253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58EBE91-C585-42EE-B8A2-9B43AB24E040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9444628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51F19-0CDA-4D94-9CEA-0F7F1D459D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919663" y="382588"/>
            <a:ext cx="3395662" cy="1909762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0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CFA830-31ED-4F6C-A51C-B09AB3EF63A1}" type="datetime1">
              <a:rPr lang="zh-CN" altLang="en-US" smtClean="0"/>
              <a:t>2024-9-10</a:t>
            </a:fld>
            <a:endParaRPr lang="zh-CN" altLang="en-US" sz="1200"/>
          </a:p>
        </p:txBody>
      </p:sp>
      <p:sp>
        <p:nvSpPr>
          <p:cNvPr id="39941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0FD2F-8503-46FA-8E70-346182426ABA}" type="slidenum">
              <a:rPr lang="zh-CN" altLang="en-US" smtClean="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 userDrawn="1"/>
        </p:nvSpPr>
        <p:spPr bwMode="auto">
          <a:xfrm>
            <a:off x="0" y="-28575"/>
            <a:ext cx="12192000" cy="69119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3" name="图片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10227310" y="4893310"/>
            <a:ext cx="1964690" cy="19646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4893310"/>
            <a:ext cx="1964690" cy="19646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227310" y="0"/>
            <a:ext cx="1964690" cy="19646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0"/>
            <a:ext cx="1964690" cy="19646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167640" y="172720"/>
            <a:ext cx="11857355" cy="65125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4315653" y="3746317"/>
            <a:ext cx="6898808" cy="4672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4315653" y="2555965"/>
            <a:ext cx="6898808" cy="114590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 b="1" kern="1000" baseline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5D9C4CD-E5D7-4147-923C-1BD23616B9B4}" type="datetimeFigureOut">
              <a:rPr lang="zh-CN" altLang="en-US"/>
              <a:t>2024-9-10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A3AFF88B-7A25-4D17-84A7-8C94932421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09759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804236"/>
            <a:ext cx="12192000" cy="6053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0741" y="256908"/>
            <a:ext cx="10515600" cy="53520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E6150E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2024-9-10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09945" y="152306"/>
            <a:ext cx="723543" cy="65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27"/>
          <p:cNvSpPr>
            <a:spLocks noChangeArrowheads="1"/>
          </p:cNvSpPr>
          <p:nvPr/>
        </p:nvSpPr>
        <p:spPr bwMode="auto">
          <a:xfrm>
            <a:off x="10637838" y="6204966"/>
            <a:ext cx="1458912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06" tIns="60953" rIns="121906" bIns="60953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19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 </a:t>
            </a:r>
            <a:fld id="{2AF3A7A0-2DF3-4D20-B40B-0F2F4C1774AA}" type="slidenum">
              <a:rPr lang="zh-CN" altLang="en-US" sz="19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‹#›</a:t>
            </a:fld>
            <a:r>
              <a:rPr lang="zh-CN" altLang="en-US" sz="1900" dirty="0">
                <a:solidFill>
                  <a:srgbClr val="3F3F3F"/>
                </a:solidFill>
                <a:sym typeface="宋体" panose="02010600030101010101" pitchFamily="2" charset="-122"/>
              </a:rPr>
              <a:t>  </a:t>
            </a:r>
            <a:r>
              <a:rPr lang="zh-CN" altLang="en-US" sz="19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页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0" y="773728"/>
            <a:ext cx="12192000" cy="36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1219200" indent="-1219200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219200" indent="-1219200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1219200" indent="-1219200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1219200" indent="-1219200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1219200" indent="-1219200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676400" indent="-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2133600" indent="-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590800" indent="-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3048000" indent="-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457200" indent="-4572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990600" indent="-3810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5240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21336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743200" indent="-304800" algn="l" defTabSz="1219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3200400" indent="-304800" algn="l" defTabSz="1219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3657600" indent="-304800" algn="l" defTabSz="1219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4114800" indent="-304800" algn="l" defTabSz="1219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4572000" indent="-304800" algn="l" defTabSz="1219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27530"/>
            <a:ext cx="12267565" cy="24441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624205" y="2526665"/>
            <a:ext cx="10693400" cy="97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食堂职工系统操作</a:t>
            </a:r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</a:p>
        </p:txBody>
      </p:sp>
      <p:sp>
        <p:nvSpPr>
          <p:cNvPr id="9" name="文本占位符 6"/>
          <p:cNvSpPr txBox="1"/>
          <p:nvPr/>
        </p:nvSpPr>
        <p:spPr>
          <a:xfrm>
            <a:off x="2752725" y="4919345"/>
            <a:ext cx="5832475" cy="776605"/>
          </a:xfrm>
          <a:prstGeom prst="rect">
            <a:avLst/>
          </a:prstGeom>
          <a:noFill/>
        </p:spPr>
        <p:txBody>
          <a:bodyPr lIns="90000" tIns="46800" rIns="90000" bIns="4680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None/>
              <a:defRPr lang="zh-CN" altLang="en-US" sz="1600" kern="1200" spc="20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70000"/>
              <a:buFont typeface="Arial" panose="020B0604020202020204" pitchFamily="34" charset="0"/>
              <a:buNone/>
              <a:defRPr lang="zh-CN" altLang="en-US" sz="2000" kern="1200" spc="6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Clr>
                <a:srgbClr val="6C90A0">
                  <a:lumMod val="75000"/>
                </a:srgbClr>
              </a:buClr>
              <a:defRPr/>
            </a:pPr>
            <a:r>
              <a:rPr lang="zh-CN" altLang="en-US" sz="2000" dirty="0">
                <a:solidFill>
                  <a:schemeClr val="tx1"/>
                </a:solidFill>
                <a:ea typeface="微软雅黑" panose="020B0503020204020204" pitchFamily="34" charset="-122"/>
              </a:rPr>
              <a:t>项目名称：榆林中科洁净能源新研究院</a:t>
            </a:r>
            <a:endParaRPr lang="en-US" altLang="zh-CN" sz="20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5603875" y="5733415"/>
            <a:ext cx="4509135" cy="4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780" y="320675"/>
            <a:ext cx="3766185" cy="1231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800"/>
          </a:p>
        </p:txBody>
      </p:sp>
      <p:sp>
        <p:nvSpPr>
          <p:cNvPr id="20" name="文本框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387" y="623888"/>
            <a:ext cx="3859213" cy="7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</a:t>
            </a:r>
            <a:r>
              <a:rPr kumimoji="0" lang="en-US" altLang="zh-CN" sz="4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</a:t>
            </a:r>
            <a:r>
              <a:rPr kumimoji="0" lang="zh-CN" altLang="en-US" sz="440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361670" y="2932782"/>
            <a:ext cx="5405592" cy="4089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>
            <p:custDataLst>
              <p:tags r:id="rId3"/>
            </p:custDataLst>
          </p:nvPr>
        </p:nvSpPr>
        <p:spPr bwMode="auto">
          <a:xfrm>
            <a:off x="4732661" y="2932782"/>
            <a:ext cx="596555" cy="499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</a:t>
            </a:r>
          </a:p>
        </p:txBody>
      </p:sp>
      <p:sp>
        <p:nvSpPr>
          <p:cNvPr id="30" name="矩形 29"/>
          <p:cNvSpPr/>
          <p:nvPr>
            <p:custDataLst>
              <p:tags r:id="rId4"/>
            </p:custDataLst>
          </p:nvPr>
        </p:nvSpPr>
        <p:spPr bwMode="auto">
          <a:xfrm rot="10800000" flipV="1">
            <a:off x="4765173" y="3865155"/>
            <a:ext cx="596497" cy="558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</a:t>
            </a:r>
          </a:p>
        </p:txBody>
      </p:sp>
      <p:sp>
        <p:nvSpPr>
          <p:cNvPr id="33" name="矩形 32"/>
          <p:cNvSpPr/>
          <p:nvPr>
            <p:custDataLst>
              <p:tags r:id="rId5"/>
            </p:custDataLst>
          </p:nvPr>
        </p:nvSpPr>
        <p:spPr bwMode="auto">
          <a:xfrm>
            <a:off x="4732660" y="1885712"/>
            <a:ext cx="596555" cy="499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一</a:t>
            </a:r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>
          <a:xfrm>
            <a:off x="5471753" y="1918673"/>
            <a:ext cx="5405592" cy="433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356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 工银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 ）</a:t>
            </a:r>
          </a:p>
        </p:txBody>
      </p:sp>
      <p:sp>
        <p:nvSpPr>
          <p:cNvPr id="36" name="矩形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99209" y="3682560"/>
            <a:ext cx="4122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8"/>
            </p:custDataLst>
          </p:nvPr>
        </p:nvSpPr>
        <p:spPr>
          <a:xfrm>
            <a:off x="5504394" y="3933637"/>
            <a:ext cx="5120144" cy="421772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indent="0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绑定未成功情况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0240" y="1739265"/>
            <a:ext cx="2902585" cy="4118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550" y="869316"/>
            <a:ext cx="11703685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eaLnBrk="1" latinLnBrk="0" hangingPunct="1">
              <a:lnSpc>
                <a:spcPts val="3560"/>
              </a:lnSpc>
            </a:pPr>
            <a:r>
              <a:rPr lang="en-US" altLang="zh-CN" b="1" dirty="0"/>
              <a:t>    1</a:t>
            </a:r>
            <a:r>
              <a:rPr lang="zh-CN" altLang="en-US" b="1" dirty="0" smtClean="0"/>
              <a:t>、</a:t>
            </a:r>
            <a:r>
              <a:rPr lang="zh-CN" altLang="en-US" b="1" dirty="0"/>
              <a:t>手机</a:t>
            </a:r>
            <a:r>
              <a:rPr lang="zh-CN" altLang="en-US" b="1" dirty="0" smtClean="0"/>
              <a:t>下载 工银</a:t>
            </a:r>
            <a:r>
              <a:rPr lang="en-US" altLang="zh-CN" b="1" dirty="0" smtClean="0"/>
              <a:t>e</a:t>
            </a:r>
            <a:r>
              <a:rPr lang="zh-CN" altLang="en-US" b="1" dirty="0" smtClean="0"/>
              <a:t>生活</a:t>
            </a:r>
            <a:r>
              <a:rPr lang="en-US" altLang="zh-CN" b="1" dirty="0" smtClean="0"/>
              <a:t>APP    </a:t>
            </a:r>
            <a:r>
              <a:rPr lang="zh-CN" altLang="en-US" b="1" dirty="0" smtClean="0"/>
              <a:t>→  选择登录方式进入界面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180975"/>
            <a:ext cx="3990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6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、下载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 工银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生活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802640" y="1891665"/>
            <a:ext cx="2902585" cy="4118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 </a:t>
            </a:r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97" y="2233136"/>
            <a:ext cx="2946156" cy="31308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74" y="1243332"/>
            <a:ext cx="3281664" cy="531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27075" y="972367"/>
            <a:ext cx="10984230" cy="494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eaLnBrk="1" latinLnBrk="0" hangingPunct="1">
              <a:lnSpc>
                <a:spcPts val="3560"/>
              </a:lnSpc>
            </a:pPr>
            <a:r>
              <a:rPr lang="zh-CN" altLang="en-US" b="1" dirty="0" smtClean="0">
                <a:sym typeface="+mn-ea"/>
              </a:rPr>
              <a:t>右下角选择“我的”           左上角登录</a:t>
            </a:r>
            <a:r>
              <a:rPr lang="en-US" altLang="zh-CN" b="1" dirty="0" smtClean="0">
                <a:sym typeface="+mn-ea"/>
              </a:rPr>
              <a:t>/</a:t>
            </a:r>
            <a:r>
              <a:rPr lang="zh-CN" altLang="en-US" b="1" dirty="0" smtClean="0">
                <a:sym typeface="+mn-ea"/>
              </a:rPr>
              <a:t>注册             成功绑定工商银行卡              点击“我的食堂”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674" y="295259"/>
            <a:ext cx="3273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、登录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注册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99" y="1585913"/>
            <a:ext cx="2745025" cy="47844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4" y="1543050"/>
            <a:ext cx="2867025" cy="4870214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2868930" y="1262473"/>
            <a:ext cx="455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直接箭头连接符 13"/>
          <p:cNvCxnSpPr/>
          <p:nvPr/>
        </p:nvCxnSpPr>
        <p:spPr>
          <a:xfrm>
            <a:off x="5280025" y="1268467"/>
            <a:ext cx="455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14"/>
          <p:cNvCxnSpPr/>
          <p:nvPr/>
        </p:nvCxnSpPr>
        <p:spPr>
          <a:xfrm>
            <a:off x="8051800" y="1279634"/>
            <a:ext cx="455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8185" y="5715000"/>
            <a:ext cx="9297035" cy="698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8185" y="952822"/>
            <a:ext cx="11022330" cy="442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eaLnBrk="1" latinLnBrk="0" hangingPunct="1">
              <a:lnSpc>
                <a:spcPts val="1960"/>
              </a:lnSpc>
            </a:pPr>
            <a:r>
              <a:rPr lang="zh-CN" altLang="en-US" b="1" dirty="0" smtClean="0">
                <a:sym typeface="+mn-ea"/>
              </a:rPr>
              <a:t>点击“我的食堂”</a:t>
            </a:r>
            <a:r>
              <a:rPr lang="en-US" altLang="zh-CN" b="1" dirty="0" smtClean="0">
                <a:sym typeface="+mn-ea"/>
              </a:rPr>
              <a:t>            </a:t>
            </a:r>
            <a:r>
              <a:rPr lang="zh-CN" altLang="en-US" b="1" dirty="0" smtClean="0">
                <a:sym typeface="+mn-ea"/>
              </a:rPr>
              <a:t>成功</a:t>
            </a:r>
            <a:r>
              <a:rPr lang="zh-CN" altLang="en-US" b="1" dirty="0" smtClean="0">
                <a:sym typeface="+mn-ea"/>
              </a:rPr>
              <a:t>绑定人脸</a:t>
            </a:r>
            <a:r>
              <a:rPr lang="zh-CN" altLang="en-US" dirty="0">
                <a:sym typeface="+mn-ea"/>
              </a:rPr>
              <a:t> </a:t>
            </a:r>
            <a:r>
              <a:rPr lang="zh-CN" altLang="en-US" dirty="0" smtClean="0">
                <a:sym typeface="+mn-ea"/>
              </a:rPr>
              <a:t>             </a:t>
            </a:r>
            <a:r>
              <a:rPr lang="zh-CN" altLang="en-US" b="1" dirty="0">
                <a:sym typeface="+mn-ea"/>
              </a:rPr>
              <a:t>信息为</a:t>
            </a:r>
            <a:r>
              <a:rPr lang="zh-CN" altLang="en-US" b="1" dirty="0" smtClean="0">
                <a:sym typeface="+mn-ea"/>
              </a:rPr>
              <a:t>本人</a:t>
            </a:r>
            <a:r>
              <a:rPr lang="zh-CN" altLang="en-US" b="1" dirty="0">
                <a:sym typeface="+mn-ea"/>
              </a:rPr>
              <a:t>姓名</a:t>
            </a:r>
            <a:r>
              <a:rPr lang="en-US" altLang="zh-CN" b="1" dirty="0" smtClean="0">
                <a:sym typeface="+mn-ea"/>
              </a:rPr>
              <a:t>/</a:t>
            </a:r>
            <a:r>
              <a:rPr lang="zh-CN" altLang="en-US" b="1" dirty="0" smtClean="0">
                <a:sym typeface="+mn-ea"/>
              </a:rPr>
              <a:t>卡</a:t>
            </a:r>
            <a:r>
              <a:rPr lang="zh-CN" altLang="en-US" b="1" dirty="0">
                <a:sym typeface="+mn-ea"/>
              </a:rPr>
              <a:t>面余额为</a:t>
            </a:r>
            <a:r>
              <a:rPr lang="en-US" altLang="zh-CN" b="1" dirty="0" smtClean="0">
                <a:sym typeface="+mn-ea"/>
              </a:rPr>
              <a:t>0.00</a:t>
            </a:r>
            <a:r>
              <a:rPr lang="zh-CN" altLang="en-US" b="1" dirty="0" smtClean="0">
                <a:sym typeface="+mn-ea"/>
              </a:rPr>
              <a:t>即绑定成功</a:t>
            </a:r>
            <a:endParaRPr lang="en-US" altLang="zh-CN" b="1" dirty="0">
              <a:sym typeface="+mn-ea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649061" y="1107765"/>
            <a:ext cx="455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" name="直接箭头连接符 4"/>
          <p:cNvCxnSpPr/>
          <p:nvPr/>
        </p:nvCxnSpPr>
        <p:spPr>
          <a:xfrm>
            <a:off x="4815522" y="1095380"/>
            <a:ext cx="4559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46" y="1581572"/>
            <a:ext cx="2917984" cy="48319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8" y="1395418"/>
            <a:ext cx="3235434" cy="52128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48" y="1342223"/>
            <a:ext cx="2853039" cy="50712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674" y="295259"/>
            <a:ext cx="3273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、登录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8185" y="5715000"/>
            <a:ext cx="9297035" cy="698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8195" y="986155"/>
            <a:ext cx="1102233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 eaLnBrk="1" latinLnBrk="0" hangingPunct="1">
              <a:lnSpc>
                <a:spcPts val="1960"/>
              </a:lnSpc>
            </a:pPr>
            <a:r>
              <a:rPr lang="zh-CN" altLang="en-US" b="1" dirty="0" smtClean="0">
                <a:sym typeface="+mn-ea"/>
              </a:rPr>
              <a:t>如绑定未成功出现以下页面提示，</a:t>
            </a:r>
            <a:r>
              <a:rPr lang="en-US" altLang="zh-CN" b="1" dirty="0" smtClean="0">
                <a:sym typeface="+mn-ea"/>
              </a:rPr>
              <a:t> </a:t>
            </a:r>
            <a:r>
              <a:rPr lang="zh-CN" altLang="en-US" b="1" dirty="0" smtClean="0">
                <a:sym typeface="+mn-ea"/>
              </a:rPr>
              <a:t>请联系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工作人员，</a:t>
            </a:r>
            <a:r>
              <a:rPr lang="zh-CN" altLang="en-US" b="1" dirty="0" smtClean="0">
                <a:sym typeface="+mn-ea"/>
              </a:rPr>
              <a:t>后台进行信息维护。</a:t>
            </a:r>
            <a:endParaRPr lang="en-US" altLang="zh-CN" b="1" dirty="0">
              <a:sym typeface="+mn-ea"/>
            </a:endParaRPr>
          </a:p>
          <a:p>
            <a:pPr marL="0" indent="0" eaLnBrk="1" latinLnBrk="0" hangingPunct="1">
              <a:lnSpc>
                <a:spcPts val="1960"/>
              </a:lnSpc>
            </a:pPr>
            <a:endParaRPr lang="zh-CN" altLang="en-US" dirty="0">
              <a:sym typeface="+mn-ea"/>
            </a:endParaRPr>
          </a:p>
          <a:p>
            <a:pPr marL="0" indent="0" eaLnBrk="1" latinLnBrk="0" hangingPunct="1">
              <a:lnSpc>
                <a:spcPts val="1960"/>
              </a:lnSpc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1359" y="31063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、绑定未成功情况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55" y="1371233"/>
            <a:ext cx="2934109" cy="5258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499"/>
  <p:tag name="MH_SECTIONID" val="500,501,"/>
  <p:tag name="KSO_WPP_MARK_KEY" val="71410489-b99e-412e-aa7a-2a0cf8a1fa6e"/>
  <p:tag name="COMMONDATA" val="eyJoZGlkIjoiMzNhZjdmZGJiN2RmNTU1MTNhN2ZkZTAyYTJmNjI1Mm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79590551181104,&quot;left&quot;:367.4977165354331,&quot;top&quot;:131.7403937007874,&quot;width&quot;:488.9861417322834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90.79590551181104,&quot;left&quot;:367.4977165354331,&quot;top&quot;:131.7403937007874,&quot;width&quot;:488.9861417322834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90.79590551181104,&quot;left&quot;:367.4977165354331,&quot;top&quot;:131.7403937007874,&quot;width&quot;:488.9861417322834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90.79590551181104,&quot;left&quot;:367.4977165354331,&quot;top&quot;:131.7403937007874,&quot;width&quot;:488.986141732283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79590551181104,&quot;left&quot;:367.4977165354331,&quot;top&quot;:131.7403937007874,&quot;width&quot;:488.9861417322834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90.79590551181104,&quot;left&quot;:367.4977165354331,&quot;top&quot;:131.7403937007874,&quot;width&quot;:488.98614173228344}"/>
</p:tagLst>
</file>

<file path=ppt/theme/theme1.xml><?xml version="1.0" encoding="utf-8"?>
<a:theme xmlns:a="http://schemas.openxmlformats.org/drawingml/2006/main" name="2_自定义设计方案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FFFFFF"/>
      </a:accent3>
      <a:accent4>
        <a:srgbClr val="000000"/>
      </a:accent4>
      <a:accent5>
        <a:srgbClr val="B1BED5"/>
      </a:accent5>
      <a:accent6>
        <a:srgbClr val="497780"/>
      </a:accent6>
      <a:hlink>
        <a:srgbClr val="008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139</Words>
  <Application>Microsoft Office PowerPoint</Application>
  <PresentationFormat>自定义</PresentationFormat>
  <Paragraphs>23</Paragraphs>
  <Slides>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Hfso</dc:creator>
  <cp:lastModifiedBy>邱思瑜</cp:lastModifiedBy>
  <cp:revision>1185</cp:revision>
  <dcterms:created xsi:type="dcterms:W3CDTF">2015-01-07T06:55:00Z</dcterms:created>
  <dcterms:modified xsi:type="dcterms:W3CDTF">2024-09-10T09:10:57Z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DC394D461B7C4AA38D6E1B00B0E730B2</vt:lpwstr>
  </property>
</Properties>
</file>