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7" r:id="rId2"/>
    <p:sldId id="387" r:id="rId3"/>
    <p:sldId id="369" r:id="rId4"/>
    <p:sldId id="382" r:id="rId5"/>
    <p:sldId id="265" r:id="rId6"/>
    <p:sldId id="267" r:id="rId7"/>
    <p:sldId id="268" r:id="rId8"/>
    <p:sldId id="384" r:id="rId9"/>
    <p:sldId id="388" r:id="rId10"/>
    <p:sldId id="389" r:id="rId11"/>
    <p:sldId id="383" r:id="rId12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92">
          <p15:clr>
            <a:srgbClr val="A4A3A4"/>
          </p15:clr>
        </p15:guide>
        <p15:guide id="2" orient="horz" pos="4315">
          <p15:clr>
            <a:srgbClr val="A4A3A4"/>
          </p15:clr>
        </p15:guide>
        <p15:guide id="3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00"/>
    <a:srgbClr val="6666FF"/>
    <a:srgbClr val="DC3D2A"/>
    <a:srgbClr val="DCC12A"/>
    <a:srgbClr val="0000CC"/>
    <a:srgbClr val="0000FF"/>
    <a:srgbClr val="4FA331"/>
    <a:srgbClr val="8F4695"/>
    <a:srgbClr val="309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94414" autoAdjust="0"/>
  </p:normalViewPr>
  <p:slideViewPr>
    <p:cSldViewPr snapToGrid="0">
      <p:cViewPr>
        <p:scale>
          <a:sx n="150" d="100"/>
          <a:sy n="150" d="100"/>
        </p:scale>
        <p:origin x="-888" y="-198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  <a:pPr/>
              <a:t>2023/11/17</a:t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1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  <a:pPr/>
              <a:t>2023/11/17</a:t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8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98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7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2" y="1229005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5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7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1" y="706190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5" y="111699"/>
            <a:ext cx="691010" cy="6910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0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7" y="4002406"/>
            <a:ext cx="7239000" cy="1200329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kumimoji="1" lang="en-US" altLang="zh-CN" sz="24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月  日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0" y="1792627"/>
            <a:ext cx="12191999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榆林中科洁净能源创新研究院</a:t>
            </a:r>
            <a:r>
              <a:rPr lang="en-US" altLang="zh-CN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PPT</a:t>
            </a:r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模板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0800" y="516873"/>
            <a:ext cx="421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榆林中科洁净能源创新研究院</a:t>
            </a:r>
            <a:endParaRPr lang="zh-CN" altLang="en-US" sz="20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2" y="5510006"/>
            <a:ext cx="1739666" cy="1152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4" y="5510006"/>
            <a:ext cx="1748008" cy="1152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2" y="5510006"/>
            <a:ext cx="1848221" cy="1196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62" y="5510006"/>
            <a:ext cx="1832717" cy="1201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5496796"/>
            <a:ext cx="1815307" cy="1204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155" y="5502451"/>
            <a:ext cx="1892775" cy="120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0" y="371423"/>
            <a:ext cx="691010" cy="6910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22271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0" y="4083223"/>
            <a:ext cx="12192000" cy="83099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2030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年建成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全国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一流研究院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274947" y="1716329"/>
            <a:ext cx="11627634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四</a:t>
            </a:r>
            <a:r>
              <a:rPr lang="zh-CN" altLang="en-US" sz="6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个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面向              四个率先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771382"/>
            <a:ext cx="1545655" cy="154565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1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淘宝网Chenying0907出品 4"/>
          <p:cNvGrpSpPr/>
          <p:nvPr/>
        </p:nvGrpSpPr>
        <p:grpSpPr>
          <a:xfrm>
            <a:off x="0" y="0"/>
            <a:ext cx="3367454" cy="6858000"/>
            <a:chOff x="-17988" y="251307"/>
            <a:chExt cx="3209508" cy="6418849"/>
          </a:xfrm>
          <a:solidFill>
            <a:srgbClr val="005DA2"/>
          </a:solidFill>
        </p:grpSpPr>
        <p:sp>
          <p:nvSpPr>
            <p:cNvPr id="40" name="流程图: 延期 5"/>
            <p:cNvSpPr/>
            <p:nvPr/>
          </p:nvSpPr>
          <p:spPr>
            <a:xfrm>
              <a:off x="-17988" y="251307"/>
              <a:ext cx="3209508" cy="64188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8" tIns="60948" rIns="121898" bIns="60948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淘宝网Chenying0907出品 2"/>
            <p:cNvSpPr txBox="1">
              <a:spLocks noChangeArrowheads="1"/>
            </p:cNvSpPr>
            <p:nvPr/>
          </p:nvSpPr>
          <p:spPr bwMode="auto">
            <a:xfrm>
              <a:off x="923276" y="1497284"/>
              <a:ext cx="1326977" cy="221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898" tIns="60948" rIns="121898" bIns="60948">
              <a:spAutoFit/>
            </a:bodyPr>
            <a:lstStyle/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</a:t>
              </a:r>
              <a:endParaRPr lang="en-US" altLang="zh-CN" sz="63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63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录</a:t>
              </a:r>
            </a:p>
          </p:txBody>
        </p:sp>
      </p:grpSp>
      <p:grpSp>
        <p:nvGrpSpPr>
          <p:cNvPr id="42" name="淘宝网Chenying0907出品 9"/>
          <p:cNvGrpSpPr>
            <a:grpSpLocks/>
          </p:cNvGrpSpPr>
          <p:nvPr/>
        </p:nvGrpSpPr>
        <p:grpSpPr bwMode="auto">
          <a:xfrm>
            <a:off x="5165276" y="1339258"/>
            <a:ext cx="725212" cy="591138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43" name="淘宝网Chenying0907出品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44" name="淘宝网Chenying0907出品 6"/>
            <p:cNvSpPr txBox="1">
              <a:spLocks noChangeArrowheads="1"/>
            </p:cNvSpPr>
            <p:nvPr/>
          </p:nvSpPr>
          <p:spPr bwMode="auto">
            <a:xfrm>
              <a:off x="3146444" y="1890742"/>
              <a:ext cx="611465" cy="54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01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45" name="淘宝网Chenying0907出品 37"/>
          <p:cNvGrpSpPr>
            <a:grpSpLocks/>
          </p:cNvGrpSpPr>
          <p:nvPr/>
        </p:nvGrpSpPr>
        <p:grpSpPr bwMode="auto">
          <a:xfrm>
            <a:off x="5144511" y="4963131"/>
            <a:ext cx="766747" cy="589811"/>
            <a:chOff x="3050206" y="1844053"/>
            <a:chExt cx="881613" cy="678154"/>
          </a:xfrm>
          <a:solidFill>
            <a:srgbClr val="0070C0"/>
          </a:solidFill>
        </p:grpSpPr>
        <p:sp>
          <p:nvSpPr>
            <p:cNvPr id="46" name="淘宝网Chenying0907出品 11"/>
            <p:cNvSpPr/>
            <p:nvPr/>
          </p:nvSpPr>
          <p:spPr>
            <a:xfrm rot="8100000" flipV="1">
              <a:off x="3050206" y="1844053"/>
              <a:ext cx="834141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47" name="淘宝网Chenying0907出品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4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05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48" name="淘宝网Chenying0907出品 40"/>
          <p:cNvGrpSpPr>
            <a:grpSpLocks/>
          </p:cNvGrpSpPr>
          <p:nvPr/>
        </p:nvGrpSpPr>
        <p:grpSpPr bwMode="auto">
          <a:xfrm>
            <a:off x="5165118" y="4048245"/>
            <a:ext cx="725530" cy="589757"/>
            <a:chOff x="3050167" y="1844084"/>
            <a:chExt cx="834144" cy="678092"/>
          </a:xfrm>
          <a:solidFill>
            <a:srgbClr val="0070C0"/>
          </a:solidFill>
        </p:grpSpPr>
        <p:sp>
          <p:nvSpPr>
            <p:cNvPr id="49" name="淘宝网Chenying0907出品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0" name="淘宝网Chenying0907出品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4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04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1" name="淘宝网Chenying0907出品 43"/>
          <p:cNvGrpSpPr>
            <a:grpSpLocks/>
          </p:cNvGrpSpPr>
          <p:nvPr/>
        </p:nvGrpSpPr>
        <p:grpSpPr bwMode="auto">
          <a:xfrm>
            <a:off x="5165119" y="3155847"/>
            <a:ext cx="725529" cy="589758"/>
            <a:chOff x="3050167" y="1844084"/>
            <a:chExt cx="834142" cy="678092"/>
          </a:xfrm>
          <a:solidFill>
            <a:srgbClr val="0070C0"/>
          </a:solidFill>
        </p:grpSpPr>
        <p:sp>
          <p:nvSpPr>
            <p:cNvPr id="52" name="淘宝网Chenying0907出品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3" name="淘宝网Chenying0907出品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4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Impact" pitchFamily="34" charset="0"/>
                </a:rPr>
                <a:t>03</a:t>
              </a:r>
              <a:endParaRPr lang="zh-CN" altLang="en-US" sz="25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4" name="淘宝网Chenying0907出品 46"/>
          <p:cNvGrpSpPr>
            <a:grpSpLocks/>
          </p:cNvGrpSpPr>
          <p:nvPr/>
        </p:nvGrpSpPr>
        <p:grpSpPr bwMode="auto">
          <a:xfrm>
            <a:off x="5165276" y="2237294"/>
            <a:ext cx="725212" cy="591139"/>
            <a:chOff x="3050349" y="1844085"/>
            <a:chExt cx="833779" cy="678092"/>
          </a:xfrm>
          <a:solidFill>
            <a:srgbClr val="0070C0"/>
          </a:solidFill>
        </p:grpSpPr>
        <p:sp>
          <p:nvSpPr>
            <p:cNvPr id="55" name="淘宝网Chenying0907出品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56" name="淘宝网Chenying0907出品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4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Impact" pitchFamily="34" charset="0"/>
                </a:rPr>
                <a:t>02</a:t>
              </a:r>
              <a:endParaRPr lang="zh-CN" altLang="en-US" sz="25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57" name="淘宝网Chenying0907出品 22"/>
          <p:cNvGrpSpPr/>
          <p:nvPr/>
        </p:nvGrpSpPr>
        <p:grpSpPr>
          <a:xfrm>
            <a:off x="6222165" y="1370551"/>
            <a:ext cx="3536826" cy="483211"/>
            <a:chOff x="6339097" y="1573726"/>
            <a:chExt cx="3744416" cy="511504"/>
          </a:xfrm>
          <a:solidFill>
            <a:srgbClr val="0070C0"/>
          </a:solidFill>
        </p:grpSpPr>
        <p:sp>
          <p:nvSpPr>
            <p:cNvPr id="58" name="圆角淘宝网Chenying0907出品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9" name="淘宝网Chenying0907出品 24"/>
            <p:cNvSpPr/>
            <p:nvPr/>
          </p:nvSpPr>
          <p:spPr>
            <a:xfrm>
              <a:off x="6723350" y="1614014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lvl="0"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淘宝网Chenying0907出品 25"/>
          <p:cNvGrpSpPr/>
          <p:nvPr/>
        </p:nvGrpSpPr>
        <p:grpSpPr>
          <a:xfrm>
            <a:off x="6199592" y="2279179"/>
            <a:ext cx="3536826" cy="483211"/>
            <a:chOff x="6315199" y="2410178"/>
            <a:chExt cx="3744416" cy="511504"/>
          </a:xfrm>
          <a:solidFill>
            <a:srgbClr val="0070C0"/>
          </a:solidFill>
        </p:grpSpPr>
        <p:sp>
          <p:nvSpPr>
            <p:cNvPr id="61" name="圆角淘宝网Chenying0907出品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2" name="淘宝网Chenying0907出品 27"/>
            <p:cNvSpPr/>
            <p:nvPr/>
          </p:nvSpPr>
          <p:spPr>
            <a:xfrm>
              <a:off x="6747248" y="2450466"/>
              <a:ext cx="265307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lvl="0"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淘宝网Chenying0907出品 28"/>
          <p:cNvGrpSpPr/>
          <p:nvPr/>
        </p:nvGrpSpPr>
        <p:grpSpPr>
          <a:xfrm>
            <a:off x="6222165" y="3182222"/>
            <a:ext cx="3536826" cy="483211"/>
            <a:chOff x="6339097" y="3296031"/>
            <a:chExt cx="3744416" cy="511504"/>
          </a:xfrm>
          <a:solidFill>
            <a:srgbClr val="0070C0"/>
          </a:solidFill>
        </p:grpSpPr>
        <p:sp>
          <p:nvSpPr>
            <p:cNvPr id="64" name="圆角淘宝网Chenying0907出品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5" name="淘宝网Chenying0907出品 30"/>
            <p:cNvSpPr/>
            <p:nvPr/>
          </p:nvSpPr>
          <p:spPr>
            <a:xfrm>
              <a:off x="6723349" y="3336319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lvl="0"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淘宝网Chenying0907出品 31"/>
          <p:cNvGrpSpPr/>
          <p:nvPr/>
        </p:nvGrpSpPr>
        <p:grpSpPr>
          <a:xfrm>
            <a:off x="6222165" y="4086172"/>
            <a:ext cx="3536826" cy="483211"/>
            <a:chOff x="6339097" y="4180903"/>
            <a:chExt cx="3744416" cy="511504"/>
          </a:xfrm>
          <a:solidFill>
            <a:srgbClr val="0070C0"/>
          </a:solidFill>
        </p:grpSpPr>
        <p:sp>
          <p:nvSpPr>
            <p:cNvPr id="67" name="圆角淘宝网Chenying0907出品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8" name="淘宝网Chenying0907出品 33"/>
            <p:cNvSpPr/>
            <p:nvPr/>
          </p:nvSpPr>
          <p:spPr>
            <a:xfrm>
              <a:off x="6723349" y="4221882"/>
              <a:ext cx="2736305" cy="45616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lvl="0"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淘宝网Chenying0907出品 34"/>
          <p:cNvGrpSpPr/>
          <p:nvPr/>
        </p:nvGrpSpPr>
        <p:grpSpPr>
          <a:xfrm>
            <a:off x="6222165" y="4991091"/>
            <a:ext cx="3536826" cy="483212"/>
            <a:chOff x="6339097" y="5057483"/>
            <a:chExt cx="3744416" cy="511504"/>
          </a:xfrm>
          <a:solidFill>
            <a:srgbClr val="0070C0"/>
          </a:solidFill>
        </p:grpSpPr>
        <p:sp>
          <p:nvSpPr>
            <p:cNvPr id="70" name="圆角淘宝网Chenying0907出品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1" name="淘宝网Chenying0907出品 36"/>
            <p:cNvSpPr/>
            <p:nvPr/>
          </p:nvSpPr>
          <p:spPr>
            <a:xfrm>
              <a:off x="6723478" y="5085978"/>
              <a:ext cx="2736174" cy="456159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lvl="0"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下箭头 71"/>
          <p:cNvSpPr/>
          <p:nvPr/>
        </p:nvSpPr>
        <p:spPr>
          <a:xfrm rot="16200000">
            <a:off x="4208084" y="1286415"/>
            <a:ext cx="544201" cy="64213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99" tIns="43199" rIns="86399" bIns="43199" rtlCol="0" anchor="ctr"/>
          <a:lstStyle/>
          <a:p>
            <a:pPr algn="ctr"/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5" y="5258036"/>
            <a:ext cx="2495201" cy="973129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37" y="4467056"/>
            <a:ext cx="790980" cy="7909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06" name="灯片编号占位符 3"/>
          <p:cNvSpPr txBox="1"/>
          <p:nvPr/>
        </p:nvSpPr>
        <p:spPr bwMode="auto">
          <a:xfrm>
            <a:off x="6977984" y="6081689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fld id="{1CFBEEA0-7A15-433F-8676-2248D99F022C}" type="slidenum">
              <a:rPr lang="zh-CN" altLang="en-US" smtClean="0">
                <a:solidFill>
                  <a:srgbClr val="898989"/>
                </a:solidFill>
                <a:ea typeface="黑体" panose="02010609060101010101" pitchFamily="2" charset="-122"/>
                <a:sym typeface="Arial" panose="020B0604020202020204" pitchFamily="34" charset="0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zh-CN" altLang="en-US">
              <a:solidFill>
                <a:srgbClr val="898989"/>
              </a:solidFill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" name="组合 23"/>
          <p:cNvGrpSpPr/>
          <p:nvPr/>
        </p:nvGrpSpPr>
        <p:grpSpPr bwMode="auto">
          <a:xfrm>
            <a:off x="422741" y="1079159"/>
            <a:ext cx="9144000" cy="5383212"/>
            <a:chOff x="-1524000" y="1551382"/>
            <a:chExt cx="9144000" cy="5383018"/>
          </a:xfrm>
        </p:grpSpPr>
        <p:pic>
          <p:nvPicPr>
            <p:cNvPr id="6" name="Picture 2" descr="C:\Documents and Settings\Administrator\桌面\2011.3.3创新2020\图片\地图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524000" y="1551382"/>
              <a:ext cx="9144000" cy="5383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标注 7"/>
            <p:cNvSpPr/>
            <p:nvPr/>
          </p:nvSpPr>
          <p:spPr bwMode="auto">
            <a:xfrm>
              <a:off x="2133600" y="5029469"/>
              <a:ext cx="609600" cy="480114"/>
            </a:xfrm>
            <a:prstGeom prst="wedgeRectCallou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indent="361950" algn="ctr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133392" y="1245579"/>
            <a:ext cx="3600449" cy="861774"/>
          </a:xfrm>
          <a:prstGeom prst="rect">
            <a:avLst/>
          </a:prstGeom>
          <a:solidFill>
            <a:srgbClr val="7030A0">
              <a:alpha val="80000"/>
            </a:srgbClr>
          </a:solidFill>
          <a:ln w="12700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en-US" altLang="zh-CN" sz="200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kumimoji="1"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8133391" y="1874903"/>
            <a:ext cx="3600449" cy="1187450"/>
            <a:chOff x="2342" y="2943"/>
            <a:chExt cx="2048" cy="748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342" y="2943"/>
              <a:ext cx="2048" cy="252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 w="12700">
              <a:noFill/>
              <a:miter lim="800000"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kumimoji="1"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342" y="3148"/>
              <a:ext cx="2048" cy="543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 w="12700">
              <a:noFill/>
              <a:miter lim="800000"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kumimoji="1" lang="en-US" altLang="zh-CN" sz="20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kumimoji="1"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133392" y="2977401"/>
            <a:ext cx="288032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FFFF"/>
              </a:buClr>
              <a:buSzPct val="90000"/>
              <a:buFont typeface="Wingdings" panose="05000000000000000000" pitchFamily="2" charset="2"/>
              <a:buNone/>
            </a:pPr>
            <a:endParaRPr kumimoji="1" lang="en-US" altLang="zh-CN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00FFFF"/>
              </a:buClr>
              <a:buSzPct val="90000"/>
              <a:buFont typeface="Wingdings" panose="05000000000000000000" pitchFamily="2" charset="2"/>
              <a:buNone/>
            </a:pPr>
            <a:endParaRPr kumimoji="1" lang="en-US" altLang="zh-CN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00FFFF"/>
              </a:buClr>
              <a:buSzPct val="90000"/>
              <a:buFont typeface="Wingdings" panose="05000000000000000000" pitchFamily="2" charset="2"/>
              <a:buNone/>
            </a:pPr>
            <a:endParaRPr kumimoji="1" lang="en-US" altLang="zh-CN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00FFFF"/>
              </a:buClr>
              <a:buSzPct val="90000"/>
              <a:buFont typeface="Wingdings" panose="05000000000000000000" pitchFamily="2" charset="2"/>
              <a:buNone/>
            </a:pPr>
            <a:endParaRPr kumimoji="1"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3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9"/>
          <p:cNvCxnSpPr/>
          <p:nvPr/>
        </p:nvCxnSpPr>
        <p:spPr>
          <a:xfrm flipV="1">
            <a:off x="631371" y="3849096"/>
            <a:ext cx="11112954" cy="1"/>
          </a:xfrm>
          <a:prstGeom prst="line">
            <a:avLst/>
          </a:prstGeom>
          <a:ln w="38100">
            <a:solidFill>
              <a:srgbClr val="1E5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16"/>
          <p:cNvSpPr/>
          <p:nvPr/>
        </p:nvSpPr>
        <p:spPr>
          <a:xfrm>
            <a:off x="1314216" y="3594680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1E52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282585" y="3702481"/>
            <a:ext cx="54373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003399"/>
                </a:solidFill>
              </a:rPr>
              <a:t>年份</a:t>
            </a:r>
            <a:endParaRPr lang="zh-CN" altLang="en-US" sz="1400" b="1" dirty="0">
              <a:solidFill>
                <a:srgbClr val="003399"/>
              </a:solidFill>
            </a:endParaRPr>
          </a:p>
        </p:txBody>
      </p:sp>
      <p:sp>
        <p:nvSpPr>
          <p:cNvPr id="7" name="椭圆 20"/>
          <p:cNvSpPr/>
          <p:nvPr/>
        </p:nvSpPr>
        <p:spPr>
          <a:xfrm>
            <a:off x="2822056" y="3594674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1E52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12"/>
          <p:cNvSpPr txBox="1">
            <a:spLocks noChangeArrowheads="1"/>
          </p:cNvSpPr>
          <p:nvPr/>
        </p:nvSpPr>
        <p:spPr bwMode="auto">
          <a:xfrm>
            <a:off x="2777131" y="3698698"/>
            <a:ext cx="54373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003399"/>
                </a:solidFill>
              </a:rPr>
              <a:t>年</a:t>
            </a:r>
            <a:r>
              <a:rPr lang="zh-CN" altLang="en-US" sz="1400" b="1" smtClean="0">
                <a:solidFill>
                  <a:srgbClr val="003399"/>
                </a:solidFill>
              </a:rPr>
              <a:t>份</a:t>
            </a:r>
            <a:endParaRPr lang="zh-CN" altLang="en-US" sz="1400" b="1">
              <a:solidFill>
                <a:srgbClr val="003399"/>
              </a:solidFill>
            </a:endParaRPr>
          </a:p>
        </p:txBody>
      </p:sp>
      <p:sp>
        <p:nvSpPr>
          <p:cNvPr id="9" name="椭圆 22"/>
          <p:cNvSpPr/>
          <p:nvPr/>
        </p:nvSpPr>
        <p:spPr>
          <a:xfrm>
            <a:off x="4074331" y="3601938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1E52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4020939" y="3705962"/>
            <a:ext cx="54373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003399"/>
                </a:solidFill>
              </a:rPr>
              <a:t>年份</a:t>
            </a:r>
            <a:endParaRPr lang="zh-CN" altLang="en-US" sz="1400" b="1" dirty="0">
              <a:solidFill>
                <a:srgbClr val="003399"/>
              </a:solidFill>
            </a:endParaRPr>
          </a:p>
        </p:txBody>
      </p:sp>
      <p:sp>
        <p:nvSpPr>
          <p:cNvPr id="11" name="椭圆 26"/>
          <p:cNvSpPr/>
          <p:nvPr/>
        </p:nvSpPr>
        <p:spPr>
          <a:xfrm>
            <a:off x="6006504" y="3601932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1E52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5971602" y="3705956"/>
            <a:ext cx="54373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003399"/>
                </a:solidFill>
              </a:rPr>
              <a:t>年份</a:t>
            </a:r>
            <a:endParaRPr lang="zh-CN" altLang="en-US" sz="1400" b="1" dirty="0">
              <a:solidFill>
                <a:srgbClr val="003399"/>
              </a:solidFill>
            </a:endParaRPr>
          </a:p>
        </p:txBody>
      </p:sp>
      <p:grpSp>
        <p:nvGrpSpPr>
          <p:cNvPr id="13" name="组合 32"/>
          <p:cNvGrpSpPr/>
          <p:nvPr/>
        </p:nvGrpSpPr>
        <p:grpSpPr>
          <a:xfrm>
            <a:off x="1506184" y="3153426"/>
            <a:ext cx="126000" cy="444269"/>
            <a:chOff x="950686" y="3248672"/>
            <a:chExt cx="126000" cy="444269"/>
          </a:xfrm>
        </p:grpSpPr>
        <p:grpSp>
          <p:nvGrpSpPr>
            <p:cNvPr id="14" name="组合 33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16" name="椭圆 35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36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椭圆 37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椭圆 38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等腰三角形 34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39"/>
          <p:cNvGrpSpPr/>
          <p:nvPr/>
        </p:nvGrpSpPr>
        <p:grpSpPr>
          <a:xfrm>
            <a:off x="4273604" y="3170040"/>
            <a:ext cx="126000" cy="444269"/>
            <a:chOff x="950686" y="3248672"/>
            <a:chExt cx="126000" cy="444269"/>
          </a:xfrm>
        </p:grpSpPr>
        <p:grpSp>
          <p:nvGrpSpPr>
            <p:cNvPr id="21" name="组合 40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23" name="椭圆 42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43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44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45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等腰三角形 41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53"/>
          <p:cNvGrpSpPr/>
          <p:nvPr/>
        </p:nvGrpSpPr>
        <p:grpSpPr>
          <a:xfrm>
            <a:off x="6193073" y="3177824"/>
            <a:ext cx="126000" cy="444269"/>
            <a:chOff x="950686" y="3248672"/>
            <a:chExt cx="126000" cy="444269"/>
          </a:xfrm>
        </p:grpSpPr>
        <p:grpSp>
          <p:nvGrpSpPr>
            <p:cNvPr id="28" name="组合 54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30" name="椭圆 56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57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椭圆 58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59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等腰三角形 55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67"/>
          <p:cNvGrpSpPr/>
          <p:nvPr/>
        </p:nvGrpSpPr>
        <p:grpSpPr>
          <a:xfrm flipV="1">
            <a:off x="3011056" y="4098680"/>
            <a:ext cx="126000" cy="444269"/>
            <a:chOff x="950686" y="3248672"/>
            <a:chExt cx="126000" cy="444269"/>
          </a:xfrm>
        </p:grpSpPr>
        <p:grpSp>
          <p:nvGrpSpPr>
            <p:cNvPr id="35" name="组合 68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37" name="椭圆 70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椭圆 71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72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73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等腰三角形 69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74"/>
          <p:cNvGrpSpPr/>
          <p:nvPr/>
        </p:nvGrpSpPr>
        <p:grpSpPr>
          <a:xfrm flipV="1">
            <a:off x="6201541" y="4105330"/>
            <a:ext cx="126000" cy="444269"/>
            <a:chOff x="950686" y="3248672"/>
            <a:chExt cx="126000" cy="444269"/>
          </a:xfrm>
        </p:grpSpPr>
        <p:grpSp>
          <p:nvGrpSpPr>
            <p:cNvPr id="42" name="组合 75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44" name="椭圆 77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椭圆 78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79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80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等腰三角形 76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82"/>
          <p:cNvGrpSpPr/>
          <p:nvPr/>
        </p:nvGrpSpPr>
        <p:grpSpPr>
          <a:xfrm>
            <a:off x="7867019" y="3610587"/>
            <a:ext cx="543739" cy="504000"/>
            <a:chOff x="1094325" y="3689930"/>
            <a:chExt cx="543740" cy="504000"/>
          </a:xfrm>
        </p:grpSpPr>
        <p:sp>
          <p:nvSpPr>
            <p:cNvPr id="49" name="椭圆 83"/>
            <p:cNvSpPr/>
            <p:nvPr/>
          </p:nvSpPr>
          <p:spPr>
            <a:xfrm>
              <a:off x="1123840" y="3689930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0" name="文本框 3"/>
            <p:cNvSpPr txBox="1">
              <a:spLocks noChangeArrowheads="1"/>
            </p:cNvSpPr>
            <p:nvPr/>
          </p:nvSpPr>
          <p:spPr bwMode="auto">
            <a:xfrm>
              <a:off x="1094325" y="3797731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3399"/>
                  </a:solidFill>
                </a:rPr>
                <a:t>年份</a:t>
              </a:r>
              <a:endParaRPr lang="zh-CN" altLang="en-US" sz="1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51" name="组合 86"/>
          <p:cNvGrpSpPr/>
          <p:nvPr/>
        </p:nvGrpSpPr>
        <p:grpSpPr>
          <a:xfrm flipV="1">
            <a:off x="8090512" y="4120050"/>
            <a:ext cx="126000" cy="444269"/>
            <a:chOff x="950686" y="3248672"/>
            <a:chExt cx="126000" cy="444269"/>
          </a:xfrm>
        </p:grpSpPr>
        <p:grpSp>
          <p:nvGrpSpPr>
            <p:cNvPr id="52" name="组合 87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54" name="椭圆 89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90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91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椭圆 92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等腰三角形 88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组合 156"/>
          <p:cNvGrpSpPr/>
          <p:nvPr/>
        </p:nvGrpSpPr>
        <p:grpSpPr>
          <a:xfrm>
            <a:off x="8952850" y="3580635"/>
            <a:ext cx="556334" cy="504000"/>
            <a:chOff x="1422558" y="3698397"/>
            <a:chExt cx="556334" cy="504000"/>
          </a:xfrm>
        </p:grpSpPr>
        <p:sp>
          <p:nvSpPr>
            <p:cNvPr id="59" name="椭圆 157"/>
            <p:cNvSpPr/>
            <p:nvPr/>
          </p:nvSpPr>
          <p:spPr>
            <a:xfrm>
              <a:off x="1474892" y="3698397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0" name="文本框 12"/>
            <p:cNvSpPr txBox="1">
              <a:spLocks noChangeArrowheads="1"/>
            </p:cNvSpPr>
            <p:nvPr/>
          </p:nvSpPr>
          <p:spPr bwMode="auto">
            <a:xfrm>
              <a:off x="1422558" y="3802421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3399"/>
                  </a:solidFill>
                </a:rPr>
                <a:t>年份</a:t>
              </a:r>
              <a:endParaRPr lang="zh-CN" altLang="en-US" sz="1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61" name="组合 161"/>
          <p:cNvGrpSpPr/>
          <p:nvPr/>
        </p:nvGrpSpPr>
        <p:grpSpPr>
          <a:xfrm>
            <a:off x="9202004" y="3141266"/>
            <a:ext cx="126000" cy="444269"/>
            <a:chOff x="950686" y="3248672"/>
            <a:chExt cx="126000" cy="444269"/>
          </a:xfrm>
        </p:grpSpPr>
        <p:grpSp>
          <p:nvGrpSpPr>
            <p:cNvPr id="62" name="组合 162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64" name="椭圆 164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椭圆 165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椭圆 166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椭圆 167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等腰三角形 163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104"/>
          <p:cNvGrpSpPr/>
          <p:nvPr/>
        </p:nvGrpSpPr>
        <p:grpSpPr>
          <a:xfrm>
            <a:off x="10178106" y="3601938"/>
            <a:ext cx="543739" cy="504000"/>
            <a:chOff x="2468982" y="3689924"/>
            <a:chExt cx="543740" cy="504000"/>
          </a:xfrm>
        </p:grpSpPr>
        <p:sp>
          <p:nvSpPr>
            <p:cNvPr id="69" name="椭圆 105"/>
            <p:cNvSpPr/>
            <p:nvPr/>
          </p:nvSpPr>
          <p:spPr>
            <a:xfrm>
              <a:off x="2507869" y="3689924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70" name="文本框 12"/>
            <p:cNvSpPr txBox="1">
              <a:spLocks noChangeArrowheads="1"/>
            </p:cNvSpPr>
            <p:nvPr/>
          </p:nvSpPr>
          <p:spPr bwMode="auto">
            <a:xfrm>
              <a:off x="2468982" y="3793948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3399"/>
                  </a:solidFill>
                </a:rPr>
                <a:t>年份</a:t>
              </a:r>
              <a:endParaRPr lang="zh-CN" altLang="en-US" sz="1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71" name="组合 109"/>
          <p:cNvGrpSpPr/>
          <p:nvPr/>
        </p:nvGrpSpPr>
        <p:grpSpPr>
          <a:xfrm flipV="1">
            <a:off x="10403322" y="4111550"/>
            <a:ext cx="126000" cy="444269"/>
            <a:chOff x="950686" y="3248672"/>
            <a:chExt cx="126000" cy="444269"/>
          </a:xfrm>
        </p:grpSpPr>
        <p:grpSp>
          <p:nvGrpSpPr>
            <p:cNvPr id="72" name="组合 110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74" name="椭圆 112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椭圆 113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椭圆 114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椭圆 115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3" name="等腰三角形 111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4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1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5</a:t>
            </a:fld>
            <a:endParaRPr lang="en-US" altLang="zh-CN" dirty="0"/>
          </a:p>
        </p:txBody>
      </p:sp>
      <p:sp>
        <p:nvSpPr>
          <p:cNvPr id="5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2"/>
          <p:cNvCxnSpPr/>
          <p:nvPr/>
        </p:nvCxnSpPr>
        <p:spPr>
          <a:xfrm flipV="1">
            <a:off x="777236" y="3716506"/>
            <a:ext cx="10608802" cy="1"/>
          </a:xfrm>
          <a:prstGeom prst="line">
            <a:avLst/>
          </a:prstGeom>
          <a:ln w="38100">
            <a:solidFill>
              <a:srgbClr val="1E5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8"/>
          <p:cNvGrpSpPr/>
          <p:nvPr/>
        </p:nvGrpSpPr>
        <p:grpSpPr>
          <a:xfrm>
            <a:off x="1506688" y="3460775"/>
            <a:ext cx="556333" cy="504000"/>
            <a:chOff x="5647512" y="3697182"/>
            <a:chExt cx="556333" cy="504000"/>
          </a:xfrm>
        </p:grpSpPr>
        <p:sp>
          <p:nvSpPr>
            <p:cNvPr id="7" name="椭圆 9"/>
            <p:cNvSpPr/>
            <p:nvPr/>
          </p:nvSpPr>
          <p:spPr>
            <a:xfrm>
              <a:off x="5699845" y="3697182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文本框 12"/>
            <p:cNvSpPr txBox="1">
              <a:spLocks noChangeArrowheads="1"/>
            </p:cNvSpPr>
            <p:nvPr/>
          </p:nvSpPr>
          <p:spPr bwMode="auto">
            <a:xfrm>
              <a:off x="5647512" y="3801206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3399"/>
                  </a:solidFill>
                </a:rPr>
                <a:t>年份</a:t>
              </a:r>
              <a:endParaRPr lang="zh-CN" altLang="en-US" sz="1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3689524" y="3460775"/>
            <a:ext cx="543739" cy="504000"/>
            <a:chOff x="6686300" y="3707333"/>
            <a:chExt cx="543740" cy="504000"/>
          </a:xfrm>
        </p:grpSpPr>
        <p:sp>
          <p:nvSpPr>
            <p:cNvPr id="10" name="椭圆 12"/>
            <p:cNvSpPr/>
            <p:nvPr/>
          </p:nvSpPr>
          <p:spPr>
            <a:xfrm>
              <a:off x="6710090" y="3707333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文本框 12"/>
            <p:cNvSpPr txBox="1">
              <a:spLocks noChangeArrowheads="1"/>
            </p:cNvSpPr>
            <p:nvPr/>
          </p:nvSpPr>
          <p:spPr bwMode="auto">
            <a:xfrm>
              <a:off x="6686300" y="3801212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3399"/>
                  </a:solidFill>
                </a:rPr>
                <a:t>年份</a:t>
              </a:r>
              <a:endParaRPr lang="zh-CN" altLang="en-US" sz="1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12" name="组合 19"/>
          <p:cNvGrpSpPr/>
          <p:nvPr/>
        </p:nvGrpSpPr>
        <p:grpSpPr>
          <a:xfrm>
            <a:off x="1749431" y="3018957"/>
            <a:ext cx="126000" cy="444269"/>
            <a:chOff x="950686" y="3248672"/>
            <a:chExt cx="126000" cy="444269"/>
          </a:xfrm>
        </p:grpSpPr>
        <p:grpSp>
          <p:nvGrpSpPr>
            <p:cNvPr id="13" name="组合 20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15" name="椭圆 22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23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24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椭圆 25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等腰三角形 21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33"/>
          <p:cNvGrpSpPr/>
          <p:nvPr/>
        </p:nvGrpSpPr>
        <p:grpSpPr>
          <a:xfrm flipV="1">
            <a:off x="3907683" y="3960861"/>
            <a:ext cx="126000" cy="444269"/>
            <a:chOff x="950686" y="3248672"/>
            <a:chExt cx="126000" cy="444269"/>
          </a:xfrm>
        </p:grpSpPr>
        <p:grpSp>
          <p:nvGrpSpPr>
            <p:cNvPr id="20" name="组合 34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22" name="椭圆 36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37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38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39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等腰三角形 35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26" name="等腰三角形 40"/>
          <p:cNvSpPr/>
          <p:nvPr/>
        </p:nvSpPr>
        <p:spPr>
          <a:xfrm rot="5400000">
            <a:off x="11341399" y="3641719"/>
            <a:ext cx="157699" cy="149569"/>
          </a:xfrm>
          <a:prstGeom prst="triangle">
            <a:avLst/>
          </a:prstGeom>
          <a:solidFill>
            <a:srgbClr val="1E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42"/>
          <p:cNvGrpSpPr/>
          <p:nvPr/>
        </p:nvGrpSpPr>
        <p:grpSpPr>
          <a:xfrm>
            <a:off x="5736955" y="3462768"/>
            <a:ext cx="543739" cy="504000"/>
            <a:chOff x="6686300" y="3707333"/>
            <a:chExt cx="543740" cy="504000"/>
          </a:xfrm>
        </p:grpSpPr>
        <p:sp>
          <p:nvSpPr>
            <p:cNvPr id="28" name="椭圆 43"/>
            <p:cNvSpPr/>
            <p:nvPr/>
          </p:nvSpPr>
          <p:spPr>
            <a:xfrm>
              <a:off x="6710090" y="3707333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9" name="文本框 12"/>
            <p:cNvSpPr txBox="1">
              <a:spLocks noChangeArrowheads="1"/>
            </p:cNvSpPr>
            <p:nvPr/>
          </p:nvSpPr>
          <p:spPr bwMode="auto">
            <a:xfrm>
              <a:off x="6686300" y="3801212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3399"/>
                  </a:solidFill>
                </a:rPr>
                <a:t>年份</a:t>
              </a:r>
              <a:endParaRPr lang="zh-CN" altLang="en-US" sz="1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30" name="组合 46"/>
          <p:cNvGrpSpPr/>
          <p:nvPr/>
        </p:nvGrpSpPr>
        <p:grpSpPr>
          <a:xfrm>
            <a:off x="5953169" y="3029812"/>
            <a:ext cx="126000" cy="444269"/>
            <a:chOff x="950686" y="3248672"/>
            <a:chExt cx="126000" cy="444269"/>
          </a:xfrm>
        </p:grpSpPr>
        <p:grpSp>
          <p:nvGrpSpPr>
            <p:cNvPr id="31" name="组合 47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33" name="椭圆 49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50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椭圆 51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52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等腰三角形 48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55"/>
          <p:cNvGrpSpPr/>
          <p:nvPr/>
        </p:nvGrpSpPr>
        <p:grpSpPr>
          <a:xfrm>
            <a:off x="8655374" y="3460775"/>
            <a:ext cx="543739" cy="504000"/>
            <a:chOff x="6686300" y="3707333"/>
            <a:chExt cx="543740" cy="504000"/>
          </a:xfrm>
        </p:grpSpPr>
        <p:sp>
          <p:nvSpPr>
            <p:cNvPr id="38" name="椭圆 56"/>
            <p:cNvSpPr/>
            <p:nvPr/>
          </p:nvSpPr>
          <p:spPr>
            <a:xfrm>
              <a:off x="6710090" y="3707333"/>
              <a:ext cx="504000" cy="5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E529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" name="文本框 12"/>
            <p:cNvSpPr txBox="1">
              <a:spLocks noChangeArrowheads="1"/>
            </p:cNvSpPr>
            <p:nvPr/>
          </p:nvSpPr>
          <p:spPr bwMode="auto">
            <a:xfrm>
              <a:off x="6686300" y="3801212"/>
              <a:ext cx="54374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3399"/>
                  </a:solidFill>
                </a:rPr>
                <a:t>年份</a:t>
              </a:r>
              <a:endParaRPr lang="zh-CN" altLang="en-US" sz="1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40" name="组合 58"/>
          <p:cNvGrpSpPr/>
          <p:nvPr/>
        </p:nvGrpSpPr>
        <p:grpSpPr>
          <a:xfrm flipV="1">
            <a:off x="8873533" y="3960861"/>
            <a:ext cx="126000" cy="444269"/>
            <a:chOff x="950686" y="3248672"/>
            <a:chExt cx="126000" cy="444269"/>
          </a:xfrm>
        </p:grpSpPr>
        <p:grpSp>
          <p:nvGrpSpPr>
            <p:cNvPr id="41" name="组合 59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43" name="椭圆 61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椭圆 62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椭圆 63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64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等腰三角形 60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65"/>
          <p:cNvGrpSpPr/>
          <p:nvPr/>
        </p:nvGrpSpPr>
        <p:grpSpPr>
          <a:xfrm>
            <a:off x="8868164" y="3018406"/>
            <a:ext cx="126000" cy="444269"/>
            <a:chOff x="950686" y="3248672"/>
            <a:chExt cx="126000" cy="444269"/>
          </a:xfrm>
        </p:grpSpPr>
        <p:grpSp>
          <p:nvGrpSpPr>
            <p:cNvPr id="48" name="组合 66"/>
            <p:cNvGrpSpPr/>
            <p:nvPr/>
          </p:nvGrpSpPr>
          <p:grpSpPr>
            <a:xfrm>
              <a:off x="985021" y="3248672"/>
              <a:ext cx="54000" cy="322485"/>
              <a:chOff x="985021" y="3214804"/>
              <a:chExt cx="54000" cy="322485"/>
            </a:xfrm>
          </p:grpSpPr>
          <p:sp>
            <p:nvSpPr>
              <p:cNvPr id="50" name="椭圆 68"/>
              <p:cNvSpPr/>
              <p:nvPr/>
            </p:nvSpPr>
            <p:spPr>
              <a:xfrm>
                <a:off x="985021" y="3483289"/>
                <a:ext cx="54000" cy="54000"/>
              </a:xfrm>
              <a:prstGeom prst="ellipse">
                <a:avLst/>
              </a:prstGeom>
              <a:solidFill>
                <a:srgbClr val="1E5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69"/>
              <p:cNvSpPr/>
              <p:nvPr/>
            </p:nvSpPr>
            <p:spPr>
              <a:xfrm>
                <a:off x="985021" y="3393794"/>
                <a:ext cx="54000" cy="54000"/>
              </a:xfrm>
              <a:prstGeom prst="ellipse">
                <a:avLst/>
              </a:prstGeom>
              <a:solidFill>
                <a:srgbClr val="1E529E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椭圆 70"/>
              <p:cNvSpPr/>
              <p:nvPr/>
            </p:nvSpPr>
            <p:spPr>
              <a:xfrm flipV="1">
                <a:off x="985021" y="3304299"/>
                <a:ext cx="54000" cy="54000"/>
              </a:xfrm>
              <a:prstGeom prst="ellipse">
                <a:avLst/>
              </a:prstGeom>
              <a:solidFill>
                <a:srgbClr val="1E529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71"/>
              <p:cNvSpPr/>
              <p:nvPr/>
            </p:nvSpPr>
            <p:spPr>
              <a:xfrm>
                <a:off x="985021" y="3214804"/>
                <a:ext cx="54000" cy="54000"/>
              </a:xfrm>
              <a:prstGeom prst="ellipse">
                <a:avLst/>
              </a:prstGeom>
              <a:solidFill>
                <a:srgbClr val="1E529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等腰三角形 67"/>
            <p:cNvSpPr/>
            <p:nvPr/>
          </p:nvSpPr>
          <p:spPr>
            <a:xfrm>
              <a:off x="950686" y="3584941"/>
              <a:ext cx="126000" cy="108000"/>
            </a:xfrm>
            <a:prstGeom prst="triangle">
              <a:avLst/>
            </a:prstGeom>
            <a:solidFill>
              <a:srgbClr val="1E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7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13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220"/>
          <p:cNvGrpSpPr/>
          <p:nvPr/>
        </p:nvGrpSpPr>
        <p:grpSpPr>
          <a:xfrm>
            <a:off x="2056153" y="1128374"/>
            <a:ext cx="7221158" cy="4646633"/>
            <a:chOff x="3192913" y="961489"/>
            <a:chExt cx="7221158" cy="5151100"/>
          </a:xfrm>
        </p:grpSpPr>
        <p:grpSp>
          <p:nvGrpSpPr>
            <p:cNvPr id="5" name="组合 221"/>
            <p:cNvGrpSpPr/>
            <p:nvPr/>
          </p:nvGrpSpPr>
          <p:grpSpPr>
            <a:xfrm>
              <a:off x="3192913" y="961489"/>
              <a:ext cx="5254985" cy="4597687"/>
              <a:chOff x="5742658" y="2555053"/>
              <a:chExt cx="3323857" cy="2776142"/>
            </a:xfrm>
          </p:grpSpPr>
          <p:grpSp>
            <p:nvGrpSpPr>
              <p:cNvPr id="80" name="组合 307"/>
              <p:cNvGrpSpPr/>
              <p:nvPr/>
            </p:nvGrpSpPr>
            <p:grpSpPr>
              <a:xfrm>
                <a:off x="6863230" y="2906775"/>
                <a:ext cx="144000" cy="288000"/>
                <a:chOff x="6134100" y="1895475"/>
                <a:chExt cx="723900" cy="1292423"/>
              </a:xfrm>
              <a:solidFill>
                <a:srgbClr val="8BBFFF"/>
              </a:solidFill>
            </p:grpSpPr>
            <p:sp>
              <p:nvSpPr>
                <p:cNvPr id="293" name="圆角矩形 1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矩形 52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椭圆 52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1" name="组合 308"/>
              <p:cNvGrpSpPr/>
              <p:nvPr/>
            </p:nvGrpSpPr>
            <p:grpSpPr>
              <a:xfrm>
                <a:off x="7022353" y="2906775"/>
                <a:ext cx="144000" cy="288000"/>
                <a:chOff x="6134100" y="1895475"/>
                <a:chExt cx="723900" cy="1292423"/>
              </a:xfrm>
              <a:solidFill>
                <a:srgbClr val="8BBFFF"/>
              </a:solidFill>
            </p:grpSpPr>
            <p:sp>
              <p:nvSpPr>
                <p:cNvPr id="290" name="圆角矩形 1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1" name="矩形 51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2" name="椭圆 51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2" name="组合 309"/>
              <p:cNvGrpSpPr/>
              <p:nvPr/>
            </p:nvGrpSpPr>
            <p:grpSpPr>
              <a:xfrm>
                <a:off x="7180955" y="2906775"/>
                <a:ext cx="144000" cy="288000"/>
                <a:chOff x="6134100" y="1895475"/>
                <a:chExt cx="723900" cy="1292423"/>
              </a:xfrm>
              <a:solidFill>
                <a:srgbClr val="8BBFFF"/>
              </a:solidFill>
            </p:grpSpPr>
            <p:sp>
              <p:nvSpPr>
                <p:cNvPr id="287" name="圆角矩形 2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8" name="矩形 51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9" name="椭圆 51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3" name="组合 310"/>
              <p:cNvGrpSpPr/>
              <p:nvPr/>
            </p:nvGrpSpPr>
            <p:grpSpPr>
              <a:xfrm>
                <a:off x="7341989" y="2906775"/>
                <a:ext cx="144000" cy="288000"/>
                <a:chOff x="6134100" y="1895475"/>
                <a:chExt cx="723900" cy="1292423"/>
              </a:xfrm>
              <a:solidFill>
                <a:srgbClr val="8BBFFF"/>
              </a:solidFill>
            </p:grpSpPr>
            <p:sp>
              <p:nvSpPr>
                <p:cNvPr id="284" name="圆角矩形 2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矩形 51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椭圆 51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4" name="组合 311"/>
              <p:cNvGrpSpPr/>
              <p:nvPr/>
            </p:nvGrpSpPr>
            <p:grpSpPr>
              <a:xfrm>
                <a:off x="6863725" y="2555053"/>
                <a:ext cx="144000" cy="288000"/>
                <a:chOff x="6134100" y="1895475"/>
                <a:chExt cx="723900" cy="1292423"/>
              </a:xfrm>
              <a:solidFill>
                <a:srgbClr val="CCECFF"/>
              </a:solidFill>
            </p:grpSpPr>
            <p:sp>
              <p:nvSpPr>
                <p:cNvPr id="281" name="圆角矩形 5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2" name="矩形 50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3" name="椭圆 51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5" name="组合 312"/>
              <p:cNvGrpSpPr/>
              <p:nvPr/>
            </p:nvGrpSpPr>
            <p:grpSpPr>
              <a:xfrm>
                <a:off x="7023003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78" name="圆角矩形 5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9" name="矩形 50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0" name="椭圆 50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6" name="组合 313"/>
              <p:cNvGrpSpPr/>
              <p:nvPr/>
            </p:nvGrpSpPr>
            <p:grpSpPr>
              <a:xfrm>
                <a:off x="7183483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75" name="圆角矩形 6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矩形 50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椭圆 50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7" name="组合 314"/>
              <p:cNvGrpSpPr/>
              <p:nvPr/>
            </p:nvGrpSpPr>
            <p:grpSpPr>
              <a:xfrm>
                <a:off x="7343254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72" name="圆角矩形 6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3" name="矩形 50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4" name="椭圆 50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8" name="组合 315"/>
              <p:cNvGrpSpPr/>
              <p:nvPr/>
            </p:nvGrpSpPr>
            <p:grpSpPr>
              <a:xfrm>
                <a:off x="7502246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69" name="圆角矩形 6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0" name="矩形 49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1" name="椭圆 49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9" name="组合 316"/>
              <p:cNvGrpSpPr/>
              <p:nvPr/>
            </p:nvGrpSpPr>
            <p:grpSpPr>
              <a:xfrm>
                <a:off x="7659535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66" name="圆角矩形 7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7" name="矩形 49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8" name="椭圆 49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0" name="组合 317"/>
              <p:cNvGrpSpPr/>
              <p:nvPr/>
            </p:nvGrpSpPr>
            <p:grpSpPr>
              <a:xfrm>
                <a:off x="7819798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63" name="圆角矩形 7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4" name="矩形 49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5" name="椭圆 49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1" name="组合 318"/>
              <p:cNvGrpSpPr/>
              <p:nvPr/>
            </p:nvGrpSpPr>
            <p:grpSpPr>
              <a:xfrm>
                <a:off x="7980255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60" name="圆角矩形 8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矩形 48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2" name="椭圆 48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2" name="组合 319"/>
              <p:cNvGrpSpPr/>
              <p:nvPr/>
            </p:nvGrpSpPr>
            <p:grpSpPr>
              <a:xfrm>
                <a:off x="8140709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57" name="圆角矩形 8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8" name="矩形 48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9" name="椭圆 48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3" name="组合 320"/>
              <p:cNvGrpSpPr/>
              <p:nvPr/>
            </p:nvGrpSpPr>
            <p:grpSpPr>
              <a:xfrm>
                <a:off x="8301087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54" name="圆角矩形 8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5" name="矩形 48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6" name="椭圆 48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4" name="组合 321"/>
              <p:cNvGrpSpPr/>
              <p:nvPr/>
            </p:nvGrpSpPr>
            <p:grpSpPr>
              <a:xfrm>
                <a:off x="6862507" y="3257292"/>
                <a:ext cx="144000" cy="288000"/>
                <a:chOff x="6134100" y="1895475"/>
                <a:chExt cx="723900" cy="1292423"/>
              </a:xfrm>
              <a:solidFill>
                <a:srgbClr val="3399FF"/>
              </a:solidFill>
            </p:grpSpPr>
            <p:sp>
              <p:nvSpPr>
                <p:cNvPr id="251" name="圆角矩形 9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2" name="矩形 47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3" name="椭圆 48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5" name="组合 322"/>
              <p:cNvGrpSpPr/>
              <p:nvPr/>
            </p:nvGrpSpPr>
            <p:grpSpPr>
              <a:xfrm>
                <a:off x="7021875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48" name="圆角矩形 13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9" name="矩形 47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椭圆 47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6" name="组合 323"/>
              <p:cNvGrpSpPr/>
              <p:nvPr/>
            </p:nvGrpSpPr>
            <p:grpSpPr>
              <a:xfrm>
                <a:off x="7183215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45" name="圆角矩形 14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6" name="矩形 47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7" name="椭圆 47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7" name="组合 324"/>
              <p:cNvGrpSpPr/>
              <p:nvPr/>
            </p:nvGrpSpPr>
            <p:grpSpPr>
              <a:xfrm>
                <a:off x="7342126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42" name="圆角矩形 14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矩形 47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4" name="椭圆 47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8" name="组合 325"/>
              <p:cNvGrpSpPr/>
              <p:nvPr/>
            </p:nvGrpSpPr>
            <p:grpSpPr>
              <a:xfrm>
                <a:off x="7501978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39" name="圆角矩形 14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0" name="矩形 46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1" name="椭圆 46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9" name="组合 326"/>
              <p:cNvGrpSpPr/>
              <p:nvPr/>
            </p:nvGrpSpPr>
            <p:grpSpPr>
              <a:xfrm>
                <a:off x="7660127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36" name="圆角矩形 15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矩形 46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椭圆 46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0" name="组合 327"/>
              <p:cNvGrpSpPr/>
              <p:nvPr/>
            </p:nvGrpSpPr>
            <p:grpSpPr>
              <a:xfrm>
                <a:off x="7817851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33" name="圆角矩形 15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矩形 46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椭圆 46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1" name="组合 328"/>
              <p:cNvGrpSpPr/>
              <p:nvPr/>
            </p:nvGrpSpPr>
            <p:grpSpPr>
              <a:xfrm>
                <a:off x="7979168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30" name="圆角矩形 16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矩形 45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椭圆 45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组合 329"/>
              <p:cNvGrpSpPr/>
              <p:nvPr/>
            </p:nvGrpSpPr>
            <p:grpSpPr>
              <a:xfrm>
                <a:off x="8140482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27" name="圆角矩形 16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矩形 45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椭圆 45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组合 330"/>
              <p:cNvGrpSpPr/>
              <p:nvPr/>
            </p:nvGrpSpPr>
            <p:grpSpPr>
              <a:xfrm>
                <a:off x="8301720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24" name="圆角矩形 16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矩形 45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椭圆 45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4" name="组合 331"/>
              <p:cNvGrpSpPr/>
              <p:nvPr/>
            </p:nvGrpSpPr>
            <p:grpSpPr>
              <a:xfrm>
                <a:off x="6863918" y="3609510"/>
                <a:ext cx="144000" cy="288000"/>
                <a:chOff x="6134100" y="1895475"/>
                <a:chExt cx="723900" cy="1292423"/>
              </a:xfrm>
              <a:solidFill>
                <a:srgbClr val="1574FF"/>
              </a:solidFill>
            </p:grpSpPr>
            <p:sp>
              <p:nvSpPr>
                <p:cNvPr id="221" name="圆角矩形 17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2" name="矩形 44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3" name="椭圆 45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" name="组合 332"/>
              <p:cNvGrpSpPr/>
              <p:nvPr/>
            </p:nvGrpSpPr>
            <p:grpSpPr>
              <a:xfrm>
                <a:off x="7020995" y="3971080"/>
                <a:ext cx="144000" cy="288000"/>
                <a:chOff x="6134100" y="1895475"/>
                <a:chExt cx="723900" cy="1292423"/>
              </a:xfrm>
              <a:solidFill>
                <a:srgbClr val="0055D2"/>
              </a:solidFill>
            </p:grpSpPr>
            <p:sp>
              <p:nvSpPr>
                <p:cNvPr id="218" name="圆角矩形 21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9" name="矩形 44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椭圆 44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" name="组合 333"/>
              <p:cNvGrpSpPr/>
              <p:nvPr/>
            </p:nvGrpSpPr>
            <p:grpSpPr>
              <a:xfrm>
                <a:off x="6865106" y="4334551"/>
                <a:ext cx="144000" cy="288000"/>
                <a:chOff x="6134100" y="1895475"/>
                <a:chExt cx="723900" cy="1292423"/>
              </a:xfrm>
              <a:solidFill>
                <a:srgbClr val="5781D5"/>
              </a:solidFill>
            </p:grpSpPr>
            <p:sp>
              <p:nvSpPr>
                <p:cNvPr id="215" name="圆角矩形 22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矩形 44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椭圆 44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7" name="组合 334"/>
              <p:cNvGrpSpPr/>
              <p:nvPr/>
            </p:nvGrpSpPr>
            <p:grpSpPr>
              <a:xfrm>
                <a:off x="7021559" y="4334551"/>
                <a:ext cx="144000" cy="288000"/>
                <a:chOff x="6134100" y="1895475"/>
                <a:chExt cx="723900" cy="1292423"/>
              </a:xfrm>
              <a:solidFill>
                <a:srgbClr val="5781D5"/>
              </a:solidFill>
            </p:grpSpPr>
            <p:sp>
              <p:nvSpPr>
                <p:cNvPr id="212" name="圆角矩形 22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3" name="矩形 44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4" name="椭圆 44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8" name="组合 335"/>
              <p:cNvGrpSpPr/>
              <p:nvPr/>
            </p:nvGrpSpPr>
            <p:grpSpPr>
              <a:xfrm>
                <a:off x="7179708" y="4334551"/>
                <a:ext cx="144000" cy="288000"/>
                <a:chOff x="6134100" y="1895475"/>
                <a:chExt cx="723900" cy="1292423"/>
              </a:xfrm>
              <a:solidFill>
                <a:srgbClr val="5781D5"/>
              </a:solidFill>
            </p:grpSpPr>
            <p:sp>
              <p:nvSpPr>
                <p:cNvPr id="209" name="圆角矩形 23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" name="矩形 43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1" name="椭圆 43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9" name="组合 336"/>
              <p:cNvGrpSpPr/>
              <p:nvPr/>
            </p:nvGrpSpPr>
            <p:grpSpPr>
              <a:xfrm>
                <a:off x="8439504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206" name="圆角矩形 24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7" name="矩形 43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8" name="椭圆 43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0" name="组合 337"/>
              <p:cNvGrpSpPr/>
              <p:nvPr/>
            </p:nvGrpSpPr>
            <p:grpSpPr>
              <a:xfrm>
                <a:off x="8597898" y="4686801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203" name="圆角矩形 24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4" name="矩形 43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5" name="椭圆 43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1" name="组合 338"/>
              <p:cNvGrpSpPr/>
              <p:nvPr/>
            </p:nvGrpSpPr>
            <p:grpSpPr>
              <a:xfrm>
                <a:off x="8761221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200" name="圆角矩形 24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1" name="矩形 42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2" name="椭圆 42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2" name="组合 339"/>
              <p:cNvGrpSpPr/>
              <p:nvPr/>
            </p:nvGrpSpPr>
            <p:grpSpPr>
              <a:xfrm>
                <a:off x="6863038" y="3971080"/>
                <a:ext cx="144000" cy="288000"/>
                <a:chOff x="6134100" y="1895475"/>
                <a:chExt cx="723900" cy="1292423"/>
              </a:xfrm>
              <a:solidFill>
                <a:srgbClr val="0055D2"/>
              </a:solidFill>
            </p:grpSpPr>
            <p:sp>
              <p:nvSpPr>
                <p:cNvPr id="197" name="圆角矩形 25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8" name="矩形 42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9" name="椭圆 42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3" name="组合 340"/>
              <p:cNvGrpSpPr/>
              <p:nvPr/>
            </p:nvGrpSpPr>
            <p:grpSpPr>
              <a:xfrm>
                <a:off x="7021044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94" name="圆角矩形 25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矩形 42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6" name="椭圆 42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4" name="组合 341"/>
              <p:cNvGrpSpPr/>
              <p:nvPr/>
            </p:nvGrpSpPr>
            <p:grpSpPr>
              <a:xfrm>
                <a:off x="7181524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91" name="圆角矩形 26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2" name="矩形 41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椭圆 42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5" name="组合 342"/>
              <p:cNvGrpSpPr/>
              <p:nvPr/>
            </p:nvGrpSpPr>
            <p:grpSpPr>
              <a:xfrm>
                <a:off x="7337896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88" name="圆角矩形 26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9" name="矩形 41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椭圆 41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6" name="组合 343"/>
              <p:cNvGrpSpPr/>
              <p:nvPr/>
            </p:nvGrpSpPr>
            <p:grpSpPr>
              <a:xfrm>
                <a:off x="7494349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85" name="圆角矩形 26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矩形 41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椭圆 41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7" name="组合 344"/>
              <p:cNvGrpSpPr/>
              <p:nvPr/>
            </p:nvGrpSpPr>
            <p:grpSpPr>
              <a:xfrm>
                <a:off x="7652498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82" name="圆角矩形 27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矩形 41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椭圆 41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8" name="组合 345"/>
              <p:cNvGrpSpPr/>
              <p:nvPr/>
            </p:nvGrpSpPr>
            <p:grpSpPr>
              <a:xfrm>
                <a:off x="7810222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79" name="圆角矩形 27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矩形 40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椭圆 40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9" name="组合 346"/>
              <p:cNvGrpSpPr/>
              <p:nvPr/>
            </p:nvGrpSpPr>
            <p:grpSpPr>
              <a:xfrm>
                <a:off x="7968140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76" name="圆角矩形 28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矩形 40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椭圆 40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0" name="组合 347"/>
              <p:cNvGrpSpPr/>
              <p:nvPr/>
            </p:nvGrpSpPr>
            <p:grpSpPr>
              <a:xfrm>
                <a:off x="8126055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73" name="圆角矩形 28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矩形 40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椭圆 40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1" name="组合 348"/>
              <p:cNvGrpSpPr/>
              <p:nvPr/>
            </p:nvGrpSpPr>
            <p:grpSpPr>
              <a:xfrm>
                <a:off x="8283894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70" name="圆角矩形 28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矩形 39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椭圆 39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2" name="组合 349"/>
              <p:cNvGrpSpPr/>
              <p:nvPr/>
            </p:nvGrpSpPr>
            <p:grpSpPr>
              <a:xfrm>
                <a:off x="6863087" y="4691755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67" name="圆角矩形 29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矩形 395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椭圆 396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3" name="组合 350"/>
              <p:cNvGrpSpPr/>
              <p:nvPr/>
            </p:nvGrpSpPr>
            <p:grpSpPr>
              <a:xfrm>
                <a:off x="8922515" y="4690636"/>
                <a:ext cx="144000" cy="288000"/>
                <a:chOff x="6134100" y="1895475"/>
                <a:chExt cx="723900" cy="1292423"/>
              </a:xfrm>
              <a:solidFill>
                <a:srgbClr val="9FBFFF"/>
              </a:solidFill>
            </p:grpSpPr>
            <p:sp>
              <p:nvSpPr>
                <p:cNvPr id="164" name="圆角矩形 34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矩形 392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椭圆 393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4" name="组合 351"/>
              <p:cNvGrpSpPr/>
              <p:nvPr/>
            </p:nvGrpSpPr>
            <p:grpSpPr>
              <a:xfrm>
                <a:off x="7020332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61" name="圆角矩形 37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矩形 389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椭圆 390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5" name="组合 352"/>
              <p:cNvGrpSpPr/>
              <p:nvPr/>
            </p:nvGrpSpPr>
            <p:grpSpPr>
              <a:xfrm>
                <a:off x="7178273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58" name="圆角矩形 38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矩形 386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椭圆 387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6" name="组合 353"/>
              <p:cNvGrpSpPr/>
              <p:nvPr/>
            </p:nvGrpSpPr>
            <p:grpSpPr>
              <a:xfrm>
                <a:off x="7338044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55" name="圆角矩形 384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矩形 383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椭圆 384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7" name="组合 354"/>
              <p:cNvGrpSpPr/>
              <p:nvPr/>
            </p:nvGrpSpPr>
            <p:grpSpPr>
              <a:xfrm>
                <a:off x="7491098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52" name="圆角矩形 388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矩形 380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椭圆 381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8" name="组合 355"/>
              <p:cNvGrpSpPr/>
              <p:nvPr/>
            </p:nvGrpSpPr>
            <p:grpSpPr>
              <a:xfrm>
                <a:off x="7653506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49" name="圆角矩形 39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矩形 377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椭圆 378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9" name="组合 356"/>
              <p:cNvGrpSpPr/>
              <p:nvPr/>
            </p:nvGrpSpPr>
            <p:grpSpPr>
              <a:xfrm>
                <a:off x="7811230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46" name="圆角矩形 396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矩形 374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椭圆 375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0" name="组合 357"/>
              <p:cNvGrpSpPr/>
              <p:nvPr/>
            </p:nvGrpSpPr>
            <p:grpSpPr>
              <a:xfrm>
                <a:off x="7966609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43" name="圆角矩形 400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矩形 371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椭圆 372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1" name="组合 358"/>
              <p:cNvGrpSpPr/>
              <p:nvPr/>
            </p:nvGrpSpPr>
            <p:grpSpPr>
              <a:xfrm>
                <a:off x="6862375" y="5043195"/>
                <a:ext cx="144000" cy="288000"/>
                <a:chOff x="6134100" y="1895475"/>
                <a:chExt cx="723900" cy="1292423"/>
              </a:xfrm>
              <a:solidFill>
                <a:srgbClr val="ABFFFF"/>
              </a:solidFill>
            </p:grpSpPr>
            <p:sp>
              <p:nvSpPr>
                <p:cNvPr id="140" name="圆角矩形 412"/>
                <p:cNvSpPr/>
                <p:nvPr/>
              </p:nvSpPr>
              <p:spPr>
                <a:xfrm>
                  <a:off x="6134100" y="2181228"/>
                  <a:ext cx="723900" cy="6090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矩形 368"/>
                <p:cNvSpPr/>
                <p:nvPr/>
              </p:nvSpPr>
              <p:spPr>
                <a:xfrm>
                  <a:off x="6334126" y="2683073"/>
                  <a:ext cx="333375" cy="5048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椭圆 369"/>
                <p:cNvSpPr/>
                <p:nvPr/>
              </p:nvSpPr>
              <p:spPr>
                <a:xfrm>
                  <a:off x="6324600" y="1895475"/>
                  <a:ext cx="333375" cy="2952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2" name="矩形 359"/>
              <p:cNvSpPr/>
              <p:nvPr/>
            </p:nvSpPr>
            <p:spPr>
              <a:xfrm>
                <a:off x="5742658" y="2588619"/>
                <a:ext cx="635933" cy="204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两院院士</a:t>
                </a:r>
                <a:endPara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矩形 360"/>
              <p:cNvSpPr/>
              <p:nvPr/>
            </p:nvSpPr>
            <p:spPr>
              <a:xfrm>
                <a:off x="5753182" y="2933764"/>
                <a:ext cx="506151" cy="204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正高级</a:t>
                </a:r>
              </a:p>
            </p:txBody>
          </p:sp>
          <p:sp>
            <p:nvSpPr>
              <p:cNvPr id="134" name="矩形 361"/>
              <p:cNvSpPr/>
              <p:nvPr/>
            </p:nvSpPr>
            <p:spPr>
              <a:xfrm>
                <a:off x="5757731" y="3300957"/>
                <a:ext cx="506151" cy="204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副高级</a:t>
                </a:r>
              </a:p>
            </p:txBody>
          </p:sp>
          <p:sp>
            <p:nvSpPr>
              <p:cNvPr id="135" name="矩形 362"/>
              <p:cNvSpPr/>
              <p:nvPr/>
            </p:nvSpPr>
            <p:spPr>
              <a:xfrm>
                <a:off x="5752168" y="3642980"/>
                <a:ext cx="765715" cy="204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中级、初级</a:t>
                </a:r>
              </a:p>
            </p:txBody>
          </p:sp>
          <p:sp>
            <p:nvSpPr>
              <p:cNvPr id="136" name="矩形 363"/>
              <p:cNvSpPr/>
              <p:nvPr/>
            </p:nvSpPr>
            <p:spPr>
              <a:xfrm>
                <a:off x="5748072" y="4016421"/>
                <a:ext cx="635933" cy="204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访问学者</a:t>
                </a:r>
              </a:p>
            </p:txBody>
          </p:sp>
          <p:sp>
            <p:nvSpPr>
              <p:cNvPr id="137" name="矩形 364"/>
              <p:cNvSpPr/>
              <p:nvPr/>
            </p:nvSpPr>
            <p:spPr>
              <a:xfrm>
                <a:off x="5752717" y="4724107"/>
                <a:ext cx="765715" cy="204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博士研究生</a:t>
                </a:r>
              </a:p>
            </p:txBody>
          </p:sp>
          <p:sp>
            <p:nvSpPr>
              <p:cNvPr id="138" name="矩形 365"/>
              <p:cNvSpPr/>
              <p:nvPr/>
            </p:nvSpPr>
            <p:spPr>
              <a:xfrm>
                <a:off x="5750835" y="4373908"/>
                <a:ext cx="506151" cy="204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博士后</a:t>
                </a:r>
              </a:p>
            </p:txBody>
          </p:sp>
          <p:sp>
            <p:nvSpPr>
              <p:cNvPr id="139" name="矩形 366"/>
              <p:cNvSpPr/>
              <p:nvPr/>
            </p:nvSpPr>
            <p:spPr>
              <a:xfrm>
                <a:off x="5753864" y="5088436"/>
                <a:ext cx="765715" cy="204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硕士研究生</a:t>
                </a:r>
              </a:p>
            </p:txBody>
          </p:sp>
        </p:grpSp>
        <p:sp>
          <p:nvSpPr>
            <p:cNvPr id="6" name="文本框 222"/>
            <p:cNvSpPr txBox="1"/>
            <p:nvPr/>
          </p:nvSpPr>
          <p:spPr>
            <a:xfrm>
              <a:off x="5766329" y="1017795"/>
              <a:ext cx="564578" cy="40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23"/>
            <p:cNvSpPr txBox="1"/>
            <p:nvPr/>
          </p:nvSpPr>
          <p:spPr>
            <a:xfrm>
              <a:off x="6952338" y="1582548"/>
              <a:ext cx="564578" cy="40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224"/>
            <p:cNvSpPr txBox="1"/>
            <p:nvPr/>
          </p:nvSpPr>
          <p:spPr>
            <a:xfrm>
              <a:off x="8631822" y="2157664"/>
              <a:ext cx="564578" cy="40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225"/>
            <p:cNvSpPr txBox="1"/>
            <p:nvPr/>
          </p:nvSpPr>
          <p:spPr>
            <a:xfrm>
              <a:off x="8158743" y="2775291"/>
              <a:ext cx="564578" cy="40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26"/>
            <p:cNvSpPr txBox="1"/>
            <p:nvPr/>
          </p:nvSpPr>
          <p:spPr>
            <a:xfrm>
              <a:off x="5940978" y="3366733"/>
              <a:ext cx="564578" cy="40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227"/>
            <p:cNvSpPr txBox="1"/>
            <p:nvPr/>
          </p:nvSpPr>
          <p:spPr>
            <a:xfrm>
              <a:off x="7034319" y="3943376"/>
              <a:ext cx="564578" cy="40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28"/>
            <p:cNvSpPr txBox="1"/>
            <p:nvPr/>
          </p:nvSpPr>
          <p:spPr>
            <a:xfrm>
              <a:off x="9849493" y="4525344"/>
              <a:ext cx="564578" cy="40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229"/>
            <p:cNvSpPr txBox="1"/>
            <p:nvPr/>
          </p:nvSpPr>
          <p:spPr>
            <a:xfrm>
              <a:off x="8235203" y="5116954"/>
              <a:ext cx="564578" cy="40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88"/>
            <p:cNvSpPr/>
            <p:nvPr/>
          </p:nvSpPr>
          <p:spPr>
            <a:xfrm>
              <a:off x="7494931" y="2229954"/>
              <a:ext cx="227663" cy="2247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231"/>
            <p:cNvSpPr/>
            <p:nvPr/>
          </p:nvSpPr>
          <p:spPr>
            <a:xfrm>
              <a:off x="7557838" y="2415160"/>
              <a:ext cx="104845" cy="186306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232"/>
            <p:cNvSpPr/>
            <p:nvPr/>
          </p:nvSpPr>
          <p:spPr>
            <a:xfrm>
              <a:off x="7549818" y="2125020"/>
              <a:ext cx="104845" cy="108971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圆角矩形 88"/>
            <p:cNvSpPr/>
            <p:nvPr/>
          </p:nvSpPr>
          <p:spPr>
            <a:xfrm>
              <a:off x="7757656" y="2229954"/>
              <a:ext cx="227663" cy="2247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234"/>
            <p:cNvSpPr/>
            <p:nvPr/>
          </p:nvSpPr>
          <p:spPr>
            <a:xfrm>
              <a:off x="7820563" y="2415160"/>
              <a:ext cx="104845" cy="186306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235"/>
            <p:cNvSpPr/>
            <p:nvPr/>
          </p:nvSpPr>
          <p:spPr>
            <a:xfrm>
              <a:off x="7812543" y="2125020"/>
              <a:ext cx="104845" cy="108971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圆角矩形 88"/>
            <p:cNvSpPr/>
            <p:nvPr/>
          </p:nvSpPr>
          <p:spPr>
            <a:xfrm>
              <a:off x="8014633" y="2229954"/>
              <a:ext cx="227663" cy="22475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37"/>
            <p:cNvSpPr/>
            <p:nvPr/>
          </p:nvSpPr>
          <p:spPr>
            <a:xfrm>
              <a:off x="8077540" y="2415160"/>
              <a:ext cx="104845" cy="186306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38"/>
            <p:cNvSpPr/>
            <p:nvPr/>
          </p:nvSpPr>
          <p:spPr>
            <a:xfrm>
              <a:off x="8069520" y="2125020"/>
              <a:ext cx="104845" cy="108971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圆角矩形 28"/>
            <p:cNvSpPr/>
            <p:nvPr/>
          </p:nvSpPr>
          <p:spPr>
            <a:xfrm>
              <a:off x="5977624" y="1645687"/>
              <a:ext cx="227663" cy="224752"/>
            </a:xfrm>
            <a:prstGeom prst="round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矩形 240"/>
            <p:cNvSpPr/>
            <p:nvPr/>
          </p:nvSpPr>
          <p:spPr>
            <a:xfrm>
              <a:off x="6040531" y="1830893"/>
              <a:ext cx="104845" cy="186306"/>
            </a:xfrm>
            <a:prstGeom prst="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241"/>
            <p:cNvSpPr/>
            <p:nvPr/>
          </p:nvSpPr>
          <p:spPr>
            <a:xfrm>
              <a:off x="6037535" y="1540230"/>
              <a:ext cx="104845" cy="108971"/>
            </a:xfrm>
            <a:prstGeom prst="ellipse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圆角矩形 28"/>
            <p:cNvSpPr/>
            <p:nvPr/>
          </p:nvSpPr>
          <p:spPr>
            <a:xfrm>
              <a:off x="6246102" y="1645687"/>
              <a:ext cx="227663" cy="224752"/>
            </a:xfrm>
            <a:prstGeom prst="round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矩形 243"/>
            <p:cNvSpPr/>
            <p:nvPr/>
          </p:nvSpPr>
          <p:spPr>
            <a:xfrm>
              <a:off x="6309009" y="1830893"/>
              <a:ext cx="104845" cy="186306"/>
            </a:xfrm>
            <a:prstGeom prst="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椭圆 244"/>
            <p:cNvSpPr/>
            <p:nvPr/>
          </p:nvSpPr>
          <p:spPr>
            <a:xfrm>
              <a:off x="6306013" y="1540230"/>
              <a:ext cx="104845" cy="108971"/>
            </a:xfrm>
            <a:prstGeom prst="ellipse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圆角矩形 216"/>
            <p:cNvSpPr/>
            <p:nvPr/>
          </p:nvSpPr>
          <p:spPr>
            <a:xfrm>
              <a:off x="5467738" y="3405843"/>
              <a:ext cx="227663" cy="224752"/>
            </a:xfrm>
            <a:prstGeom prst="roundRect">
              <a:avLst/>
            </a:prstGeom>
            <a:solidFill>
              <a:srgbClr val="0055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矩形 246"/>
            <p:cNvSpPr/>
            <p:nvPr/>
          </p:nvSpPr>
          <p:spPr>
            <a:xfrm>
              <a:off x="5530645" y="3591049"/>
              <a:ext cx="104845" cy="186306"/>
            </a:xfrm>
            <a:prstGeom prst="rect">
              <a:avLst/>
            </a:prstGeom>
            <a:solidFill>
              <a:srgbClr val="0055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247"/>
            <p:cNvSpPr/>
            <p:nvPr/>
          </p:nvSpPr>
          <p:spPr>
            <a:xfrm>
              <a:off x="5527649" y="3300386"/>
              <a:ext cx="104845" cy="108971"/>
            </a:xfrm>
            <a:prstGeom prst="ellipse">
              <a:avLst/>
            </a:prstGeom>
            <a:solidFill>
              <a:srgbClr val="0055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圆角矩形 224"/>
            <p:cNvSpPr/>
            <p:nvPr/>
          </p:nvSpPr>
          <p:spPr>
            <a:xfrm>
              <a:off x="5724437" y="4012879"/>
              <a:ext cx="227663" cy="224752"/>
            </a:xfrm>
            <a:prstGeom prst="round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249"/>
            <p:cNvSpPr/>
            <p:nvPr/>
          </p:nvSpPr>
          <p:spPr>
            <a:xfrm>
              <a:off x="5787344" y="4198085"/>
              <a:ext cx="104845" cy="186306"/>
            </a:xfrm>
            <a:prstGeom prst="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椭圆 250"/>
            <p:cNvSpPr/>
            <p:nvPr/>
          </p:nvSpPr>
          <p:spPr>
            <a:xfrm>
              <a:off x="5784348" y="3907422"/>
              <a:ext cx="104845" cy="108971"/>
            </a:xfrm>
            <a:prstGeom prst="ellipse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圆角矩形 228"/>
            <p:cNvSpPr/>
            <p:nvPr/>
          </p:nvSpPr>
          <p:spPr>
            <a:xfrm>
              <a:off x="5971787" y="4012879"/>
              <a:ext cx="227663" cy="224752"/>
            </a:xfrm>
            <a:prstGeom prst="round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矩形 252"/>
            <p:cNvSpPr/>
            <p:nvPr/>
          </p:nvSpPr>
          <p:spPr>
            <a:xfrm>
              <a:off x="6034694" y="4198085"/>
              <a:ext cx="104845" cy="186306"/>
            </a:xfrm>
            <a:prstGeom prst="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椭圆 253"/>
            <p:cNvSpPr/>
            <p:nvPr/>
          </p:nvSpPr>
          <p:spPr>
            <a:xfrm>
              <a:off x="6031698" y="3907422"/>
              <a:ext cx="104845" cy="108971"/>
            </a:xfrm>
            <a:prstGeom prst="ellipse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圆角矩形 232"/>
            <p:cNvSpPr/>
            <p:nvPr/>
          </p:nvSpPr>
          <p:spPr>
            <a:xfrm>
              <a:off x="6221819" y="4012879"/>
              <a:ext cx="227663" cy="224752"/>
            </a:xfrm>
            <a:prstGeom prst="round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255"/>
            <p:cNvSpPr/>
            <p:nvPr/>
          </p:nvSpPr>
          <p:spPr>
            <a:xfrm>
              <a:off x="6284726" y="4198085"/>
              <a:ext cx="104845" cy="186306"/>
            </a:xfrm>
            <a:prstGeom prst="rect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256"/>
            <p:cNvSpPr/>
            <p:nvPr/>
          </p:nvSpPr>
          <p:spPr>
            <a:xfrm>
              <a:off x="6281730" y="3907422"/>
              <a:ext cx="104845" cy="108971"/>
            </a:xfrm>
            <a:prstGeom prst="ellipse">
              <a:avLst/>
            </a:prstGeom>
            <a:solidFill>
              <a:srgbClr val="57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文本框 260"/>
            <p:cNvSpPr txBox="1"/>
            <p:nvPr/>
          </p:nvSpPr>
          <p:spPr>
            <a:xfrm>
              <a:off x="7211167" y="5684480"/>
              <a:ext cx="564578" cy="409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圆角矩形 240"/>
            <p:cNvSpPr/>
            <p:nvPr/>
          </p:nvSpPr>
          <p:spPr>
            <a:xfrm>
              <a:off x="8726193" y="4606115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矩形 262"/>
            <p:cNvSpPr/>
            <p:nvPr/>
          </p:nvSpPr>
          <p:spPr>
            <a:xfrm>
              <a:off x="8789100" y="4791321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263"/>
            <p:cNvSpPr/>
            <p:nvPr/>
          </p:nvSpPr>
          <p:spPr>
            <a:xfrm>
              <a:off x="8786104" y="4500658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圆角矩形 244"/>
            <p:cNvSpPr/>
            <p:nvPr/>
          </p:nvSpPr>
          <p:spPr>
            <a:xfrm>
              <a:off x="8976612" y="4597911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265"/>
            <p:cNvSpPr/>
            <p:nvPr/>
          </p:nvSpPr>
          <p:spPr>
            <a:xfrm>
              <a:off x="9039519" y="4783117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椭圆 266"/>
            <p:cNvSpPr/>
            <p:nvPr/>
          </p:nvSpPr>
          <p:spPr>
            <a:xfrm>
              <a:off x="9036523" y="4492454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圆角矩形 248"/>
            <p:cNvSpPr/>
            <p:nvPr/>
          </p:nvSpPr>
          <p:spPr>
            <a:xfrm>
              <a:off x="9234824" y="4606115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268"/>
            <p:cNvSpPr/>
            <p:nvPr/>
          </p:nvSpPr>
          <p:spPr>
            <a:xfrm>
              <a:off x="9297731" y="4791321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269"/>
            <p:cNvSpPr/>
            <p:nvPr/>
          </p:nvSpPr>
          <p:spPr>
            <a:xfrm>
              <a:off x="9294735" y="4500658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圆角矩形 288"/>
            <p:cNvSpPr/>
            <p:nvPr/>
          </p:nvSpPr>
          <p:spPr>
            <a:xfrm>
              <a:off x="8480175" y="4606115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矩形 271"/>
            <p:cNvSpPr/>
            <p:nvPr/>
          </p:nvSpPr>
          <p:spPr>
            <a:xfrm>
              <a:off x="8543082" y="4791321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椭圆 272"/>
            <p:cNvSpPr/>
            <p:nvPr/>
          </p:nvSpPr>
          <p:spPr>
            <a:xfrm>
              <a:off x="8540086" y="4500658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圆角矩形 348"/>
            <p:cNvSpPr/>
            <p:nvPr/>
          </p:nvSpPr>
          <p:spPr>
            <a:xfrm>
              <a:off x="9489828" y="4604262"/>
              <a:ext cx="227663" cy="224752"/>
            </a:xfrm>
            <a:prstGeom prst="round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矩形 274"/>
            <p:cNvSpPr/>
            <p:nvPr/>
          </p:nvSpPr>
          <p:spPr>
            <a:xfrm>
              <a:off x="9552735" y="4789468"/>
              <a:ext cx="104845" cy="186306"/>
            </a:xfrm>
            <a:prstGeom prst="rect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椭圆 275"/>
            <p:cNvSpPr/>
            <p:nvPr/>
          </p:nvSpPr>
          <p:spPr>
            <a:xfrm>
              <a:off x="9549739" y="4498805"/>
              <a:ext cx="104845" cy="108971"/>
            </a:xfrm>
            <a:prstGeom prst="ellipse">
              <a:avLst/>
            </a:prstGeom>
            <a:solidFill>
              <a:srgbClr val="9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圆角矩形 388"/>
            <p:cNvSpPr/>
            <p:nvPr/>
          </p:nvSpPr>
          <p:spPr>
            <a:xfrm>
              <a:off x="6984260" y="5189344"/>
              <a:ext cx="227663" cy="224752"/>
            </a:xfrm>
            <a:prstGeom prst="roundRect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矩形 277"/>
            <p:cNvSpPr/>
            <p:nvPr/>
          </p:nvSpPr>
          <p:spPr>
            <a:xfrm>
              <a:off x="7047167" y="5374550"/>
              <a:ext cx="104845" cy="186306"/>
            </a:xfrm>
            <a:prstGeom prst="rect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278"/>
            <p:cNvSpPr/>
            <p:nvPr/>
          </p:nvSpPr>
          <p:spPr>
            <a:xfrm>
              <a:off x="7044171" y="5083887"/>
              <a:ext cx="104845" cy="108971"/>
            </a:xfrm>
            <a:prstGeom prst="ellipse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圆角矩形 392"/>
            <p:cNvSpPr/>
            <p:nvPr/>
          </p:nvSpPr>
          <p:spPr>
            <a:xfrm>
              <a:off x="7241025" y="5189344"/>
              <a:ext cx="227663" cy="224752"/>
            </a:xfrm>
            <a:prstGeom prst="roundRect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矩形 280"/>
            <p:cNvSpPr/>
            <p:nvPr/>
          </p:nvSpPr>
          <p:spPr>
            <a:xfrm>
              <a:off x="7303932" y="5374550"/>
              <a:ext cx="104845" cy="186306"/>
            </a:xfrm>
            <a:prstGeom prst="rect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椭圆 281"/>
            <p:cNvSpPr/>
            <p:nvPr/>
          </p:nvSpPr>
          <p:spPr>
            <a:xfrm>
              <a:off x="7300936" y="5083887"/>
              <a:ext cx="104845" cy="108971"/>
            </a:xfrm>
            <a:prstGeom prst="ellipse">
              <a:avLst/>
            </a:prstGeom>
            <a:solidFill>
              <a:srgbClr val="A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圆角矩形 1"/>
            <p:cNvSpPr/>
            <p:nvPr/>
          </p:nvSpPr>
          <p:spPr>
            <a:xfrm>
              <a:off x="4963167" y="5740868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矩形 289"/>
            <p:cNvSpPr/>
            <p:nvPr/>
          </p:nvSpPr>
          <p:spPr>
            <a:xfrm>
              <a:off x="5026074" y="5926074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椭圆 290"/>
            <p:cNvSpPr/>
            <p:nvPr/>
          </p:nvSpPr>
          <p:spPr>
            <a:xfrm>
              <a:off x="5023078" y="5635411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圆角矩形 18"/>
            <p:cNvSpPr/>
            <p:nvPr/>
          </p:nvSpPr>
          <p:spPr>
            <a:xfrm>
              <a:off x="5214739" y="5740868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矩形 292"/>
            <p:cNvSpPr/>
            <p:nvPr/>
          </p:nvSpPr>
          <p:spPr>
            <a:xfrm>
              <a:off x="5277646" y="5926074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椭圆 293"/>
            <p:cNvSpPr/>
            <p:nvPr/>
          </p:nvSpPr>
          <p:spPr>
            <a:xfrm>
              <a:off x="5274650" y="5635411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圆角矩形 1"/>
            <p:cNvSpPr/>
            <p:nvPr/>
          </p:nvSpPr>
          <p:spPr>
            <a:xfrm>
              <a:off x="5475297" y="5740868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矩形 295"/>
            <p:cNvSpPr/>
            <p:nvPr/>
          </p:nvSpPr>
          <p:spPr>
            <a:xfrm>
              <a:off x="5538204" y="5926074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椭圆 296"/>
            <p:cNvSpPr/>
            <p:nvPr/>
          </p:nvSpPr>
          <p:spPr>
            <a:xfrm>
              <a:off x="5535208" y="5635411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圆角矩形 18"/>
            <p:cNvSpPr/>
            <p:nvPr/>
          </p:nvSpPr>
          <p:spPr>
            <a:xfrm>
              <a:off x="5726869" y="5740868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矩形 298"/>
            <p:cNvSpPr/>
            <p:nvPr/>
          </p:nvSpPr>
          <p:spPr>
            <a:xfrm>
              <a:off x="5789776" y="5926074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椭圆 299"/>
            <p:cNvSpPr/>
            <p:nvPr/>
          </p:nvSpPr>
          <p:spPr>
            <a:xfrm>
              <a:off x="5786780" y="5635411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圆角矩形 1"/>
            <p:cNvSpPr/>
            <p:nvPr/>
          </p:nvSpPr>
          <p:spPr>
            <a:xfrm>
              <a:off x="5994156" y="5741077"/>
              <a:ext cx="227663" cy="22475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矩形 301"/>
            <p:cNvSpPr/>
            <p:nvPr/>
          </p:nvSpPr>
          <p:spPr>
            <a:xfrm>
              <a:off x="6057063" y="5926283"/>
              <a:ext cx="104845" cy="186306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302"/>
            <p:cNvSpPr/>
            <p:nvPr/>
          </p:nvSpPr>
          <p:spPr>
            <a:xfrm>
              <a:off x="6054067" y="5635620"/>
              <a:ext cx="104845" cy="1089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矩形 306"/>
            <p:cNvSpPr/>
            <p:nvPr/>
          </p:nvSpPr>
          <p:spPr>
            <a:xfrm>
              <a:off x="3204670" y="5727676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联合培养研究生</a:t>
              </a:r>
            </a:p>
          </p:txBody>
        </p:sp>
      </p:grpSp>
      <p:grpSp>
        <p:nvGrpSpPr>
          <p:cNvPr id="296" name="组合 4"/>
          <p:cNvGrpSpPr/>
          <p:nvPr/>
        </p:nvGrpSpPr>
        <p:grpSpPr>
          <a:xfrm>
            <a:off x="5380156" y="1650437"/>
            <a:ext cx="227663" cy="430257"/>
            <a:chOff x="5582379" y="1640133"/>
            <a:chExt cx="227663" cy="430257"/>
          </a:xfrm>
        </p:grpSpPr>
        <p:sp>
          <p:nvSpPr>
            <p:cNvPr id="297" name="圆角矩形 28"/>
            <p:cNvSpPr/>
            <p:nvPr/>
          </p:nvSpPr>
          <p:spPr>
            <a:xfrm>
              <a:off x="5582379" y="1735262"/>
              <a:ext cx="227663" cy="202741"/>
            </a:xfrm>
            <a:prstGeom prst="round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8" name="矩形 534"/>
            <p:cNvSpPr/>
            <p:nvPr/>
          </p:nvSpPr>
          <p:spPr>
            <a:xfrm>
              <a:off x="5645286" y="1902330"/>
              <a:ext cx="104845" cy="168060"/>
            </a:xfrm>
            <a:prstGeom prst="rect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9" name="椭圆 535"/>
            <p:cNvSpPr/>
            <p:nvPr/>
          </p:nvSpPr>
          <p:spPr>
            <a:xfrm>
              <a:off x="5642290" y="1640133"/>
              <a:ext cx="104845" cy="98299"/>
            </a:xfrm>
            <a:prstGeom prst="ellipse">
              <a:avLst/>
            </a:prstGeom>
            <a:solidFill>
              <a:srgbClr val="8B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0" name="组合 5"/>
          <p:cNvGrpSpPr/>
          <p:nvPr/>
        </p:nvGrpSpPr>
        <p:grpSpPr>
          <a:xfrm>
            <a:off x="7141105" y="2173339"/>
            <a:ext cx="227663" cy="429785"/>
            <a:chOff x="7232496" y="2182575"/>
            <a:chExt cx="227663" cy="429785"/>
          </a:xfrm>
        </p:grpSpPr>
        <p:sp>
          <p:nvSpPr>
            <p:cNvPr id="301" name="圆角矩形 88"/>
            <p:cNvSpPr/>
            <p:nvPr/>
          </p:nvSpPr>
          <p:spPr>
            <a:xfrm>
              <a:off x="7232496" y="2277232"/>
              <a:ext cx="227663" cy="202741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2" name="矩形 531"/>
            <p:cNvSpPr/>
            <p:nvPr/>
          </p:nvSpPr>
          <p:spPr>
            <a:xfrm>
              <a:off x="7295403" y="2444300"/>
              <a:ext cx="104845" cy="16806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3" name="椭圆 532"/>
            <p:cNvSpPr/>
            <p:nvPr/>
          </p:nvSpPr>
          <p:spPr>
            <a:xfrm>
              <a:off x="7287383" y="2182575"/>
              <a:ext cx="104845" cy="98299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4" name="组合 6"/>
          <p:cNvGrpSpPr/>
          <p:nvPr/>
        </p:nvGrpSpPr>
        <p:grpSpPr>
          <a:xfrm>
            <a:off x="6353143" y="2700125"/>
            <a:ext cx="227663" cy="430258"/>
            <a:chOff x="6456628" y="2856080"/>
            <a:chExt cx="227663" cy="430258"/>
          </a:xfrm>
        </p:grpSpPr>
        <p:sp>
          <p:nvSpPr>
            <p:cNvPr id="305" name="圆角矩形 168"/>
            <p:cNvSpPr/>
            <p:nvPr/>
          </p:nvSpPr>
          <p:spPr>
            <a:xfrm>
              <a:off x="6456628" y="2951209"/>
              <a:ext cx="227663" cy="202742"/>
            </a:xfrm>
            <a:prstGeom prst="roundRect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6" name="矩形 537"/>
            <p:cNvSpPr/>
            <p:nvPr/>
          </p:nvSpPr>
          <p:spPr>
            <a:xfrm>
              <a:off x="6519535" y="3118278"/>
              <a:ext cx="104845" cy="168060"/>
            </a:xfrm>
            <a:prstGeom prst="rect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7" name="椭圆 538"/>
            <p:cNvSpPr/>
            <p:nvPr/>
          </p:nvSpPr>
          <p:spPr>
            <a:xfrm>
              <a:off x="6516539" y="2856080"/>
              <a:ext cx="104845" cy="98299"/>
            </a:xfrm>
            <a:prstGeom prst="ellipse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8" name="组合 539"/>
          <p:cNvGrpSpPr/>
          <p:nvPr/>
        </p:nvGrpSpPr>
        <p:grpSpPr>
          <a:xfrm>
            <a:off x="6607277" y="2704728"/>
            <a:ext cx="227663" cy="430258"/>
            <a:chOff x="6456628" y="2856080"/>
            <a:chExt cx="227663" cy="430258"/>
          </a:xfrm>
        </p:grpSpPr>
        <p:sp>
          <p:nvSpPr>
            <p:cNvPr id="309" name="圆角矩形 168"/>
            <p:cNvSpPr/>
            <p:nvPr/>
          </p:nvSpPr>
          <p:spPr>
            <a:xfrm>
              <a:off x="6456628" y="2951209"/>
              <a:ext cx="227663" cy="202742"/>
            </a:xfrm>
            <a:prstGeom prst="roundRect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0" name="矩形 541"/>
            <p:cNvSpPr/>
            <p:nvPr/>
          </p:nvSpPr>
          <p:spPr>
            <a:xfrm>
              <a:off x="6519535" y="3118278"/>
              <a:ext cx="104845" cy="168060"/>
            </a:xfrm>
            <a:prstGeom prst="rect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1" name="椭圆 542"/>
            <p:cNvSpPr/>
            <p:nvPr/>
          </p:nvSpPr>
          <p:spPr>
            <a:xfrm>
              <a:off x="6516539" y="2856080"/>
              <a:ext cx="104845" cy="98299"/>
            </a:xfrm>
            <a:prstGeom prst="ellipse">
              <a:avLst/>
            </a:prstGeom>
            <a:solidFill>
              <a:srgbClr val="157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2" name="文本框 7"/>
          <p:cNvSpPr txBox="1"/>
          <p:nvPr/>
        </p:nvSpPr>
        <p:spPr>
          <a:xfrm>
            <a:off x="6780628" y="6149927"/>
            <a:ext cx="1952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*截</a:t>
            </a:r>
            <a:r>
              <a:rPr lang="zh-CN" altLang="en-US" sz="1400" i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止</a:t>
            </a:r>
            <a:r>
              <a:rPr lang="en-US" altLang="zh-CN" sz="140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i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i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3" name="Text Box 2"/>
          <p:cNvSpPr txBox="1">
            <a:spLocks noChangeArrowheads="1"/>
          </p:cNvSpPr>
          <p:nvPr/>
        </p:nvSpPr>
        <p:spPr bwMode="auto">
          <a:xfrm>
            <a:off x="1377013" y="6030097"/>
            <a:ext cx="5567549" cy="424732"/>
          </a:xfrm>
          <a:prstGeom prst="rect">
            <a:avLst/>
          </a:prstGeom>
          <a:noFill/>
          <a:ln w="57150" algn="ctr">
            <a:noFill/>
            <a:miter lim="800000"/>
          </a:ln>
        </p:spPr>
        <p:txBody>
          <a:bodyPr wrap="square">
            <a:spAutoFit/>
          </a:bodyPr>
          <a:lstStyle/>
          <a:p>
            <a:pPr marL="898525" indent="-708025" algn="ctr">
              <a:lnSpc>
                <a:spcPct val="90000"/>
              </a:lnSpc>
              <a:spcBef>
                <a:spcPct val="50000"/>
              </a:spcBef>
              <a:buClr>
                <a:srgbClr val="00FFFF"/>
              </a:buClr>
              <a:buSzPct val="90000"/>
            </a:pP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kumimoji="1"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约</a:t>
            </a:r>
            <a:r>
              <a:rPr kumimoji="1" lang="en-US" altLang="zh-CN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kumimoji="1"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在所工作和学习*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  <a:pPr/>
              <a:t>7</a:t>
            </a:fld>
            <a:endParaRPr lang="en-US" altLang="zh-CN" dirty="0"/>
          </a:p>
        </p:txBody>
      </p:sp>
      <p:sp>
        <p:nvSpPr>
          <p:cNvPr id="6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18"/>
          <p:cNvSpPr/>
          <p:nvPr/>
        </p:nvSpPr>
        <p:spPr>
          <a:xfrm>
            <a:off x="8660992" y="1815357"/>
            <a:ext cx="2071811" cy="3960440"/>
          </a:xfrm>
          <a:prstGeom prst="roundRect">
            <a:avLst/>
          </a:prstGeom>
          <a:gradFill flip="none" rotWithShape="1">
            <a:gsLst>
              <a:gs pos="19000">
                <a:schemeClr val="bg1"/>
              </a:gs>
              <a:gs pos="100000">
                <a:schemeClr val="tx2">
                  <a:lumMod val="75000"/>
                  <a:alpha val="50000"/>
                </a:schemeClr>
              </a:gs>
            </a:gsLst>
            <a:lin ang="5400000" scaled="1"/>
          </a:gradFill>
          <a:ln w="31750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17"/>
          <p:cNvSpPr/>
          <p:nvPr/>
        </p:nvSpPr>
        <p:spPr>
          <a:xfrm>
            <a:off x="4351866" y="1815358"/>
            <a:ext cx="4115126" cy="3960440"/>
          </a:xfrm>
          <a:prstGeom prst="round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A88000"/>
              </a:gs>
            </a:gsLst>
            <a:lin ang="5400000" scaled="1"/>
          </a:gradFill>
          <a:ln w="31750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1345918" y="1815356"/>
            <a:ext cx="2771803" cy="3960441"/>
          </a:xfrm>
          <a:prstGeom prst="roundRect">
            <a:avLst/>
          </a:prstGeom>
          <a:gradFill flip="none" rotWithShape="1">
            <a:gsLst>
              <a:gs pos="19000">
                <a:schemeClr val="bg1"/>
              </a:gs>
              <a:gs pos="100000">
                <a:schemeClr val="accent2">
                  <a:lumMod val="80000"/>
                  <a:alpha val="50000"/>
                </a:schemeClr>
              </a:gs>
            </a:gsLst>
            <a:lin ang="5400000" scaled="1"/>
          </a:gradFill>
          <a:ln w="31750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8758613" y="1212628"/>
            <a:ext cx="1860456" cy="464294"/>
          </a:xfrm>
          <a:prstGeom prst="roundRect">
            <a:avLst>
              <a:gd name="adj" fmla="val 13125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630763" y="1199795"/>
            <a:ext cx="2191423" cy="464294"/>
          </a:xfrm>
          <a:prstGeom prst="roundRect">
            <a:avLst>
              <a:gd name="adj" fmla="val 13125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4865164" y="1199795"/>
            <a:ext cx="3070943" cy="464294"/>
          </a:xfrm>
          <a:prstGeom prst="roundRect">
            <a:avLst>
              <a:gd name="adj" fmla="val 13125"/>
            </a:avLst>
          </a:prstGeom>
          <a:solidFill>
            <a:srgbClr val="A88000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437" y="1110672"/>
            <a:ext cx="9735128" cy="46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 cstate="print"/>
          <a:srcRect t="11716"/>
          <a:stretch>
            <a:fillRect/>
          </a:stretch>
        </p:blipFill>
        <p:spPr>
          <a:xfrm>
            <a:off x="1394012" y="1174020"/>
            <a:ext cx="9403976" cy="44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145</Words>
  <Application>Microsoft Office PowerPoint</Application>
  <PresentationFormat>自定义</PresentationFormat>
  <Paragraphs>69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DICP</dc:title>
  <dc:creator>DICP</dc:creator>
  <cp:lastModifiedBy>Lenovo</cp:lastModifiedBy>
  <cp:revision>146</cp:revision>
  <dcterms:created xsi:type="dcterms:W3CDTF">2013-01-09T22:27:00Z</dcterms:created>
  <dcterms:modified xsi:type="dcterms:W3CDTF">2023-11-17T02:20:32Z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