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67" r:id="rId2"/>
    <p:sldId id="387" r:id="rId3"/>
    <p:sldId id="372" r:id="rId4"/>
    <p:sldId id="264" r:id="rId5"/>
    <p:sldId id="265" r:id="rId6"/>
    <p:sldId id="267" r:id="rId7"/>
    <p:sldId id="384" r:id="rId8"/>
    <p:sldId id="388" r:id="rId9"/>
    <p:sldId id="390" r:id="rId10"/>
    <p:sldId id="391" r:id="rId11"/>
    <p:sldId id="383" r:id="rId12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292" userDrawn="1">
          <p15:clr>
            <a:srgbClr val="A4A3A4"/>
          </p15:clr>
        </p15:guide>
        <p15:guide id="2" orient="horz" pos="4315" userDrawn="1">
          <p15:clr>
            <a:srgbClr val="A4A3A4"/>
          </p15:clr>
        </p15:guide>
        <p15:guide id="3" pos="28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9900"/>
    <a:srgbClr val="6666FF"/>
    <a:srgbClr val="DC3D2A"/>
    <a:srgbClr val="DCC12A"/>
    <a:srgbClr val="0000CC"/>
    <a:srgbClr val="0000FF"/>
    <a:srgbClr val="4FA331"/>
    <a:srgbClr val="8F4695"/>
    <a:srgbClr val="309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2" autoAdjust="0"/>
    <p:restoredTop sz="94414" autoAdjust="0"/>
  </p:normalViewPr>
  <p:slideViewPr>
    <p:cSldViewPr snapToGrid="0">
      <p:cViewPr>
        <p:scale>
          <a:sx n="150" d="100"/>
          <a:sy n="150" d="100"/>
        </p:scale>
        <p:origin x="-2424" y="-198"/>
      </p:cViewPr>
      <p:guideLst>
        <p:guide orient="horz" pos="4292"/>
        <p:guide orient="horz" pos="4315"/>
        <p:guide pos="28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9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FE382C5F-976A-40DF-8256-970751C86E48}" type="datetimeFigureOut">
              <a:rPr lang="zh-CN" altLang="en-US"/>
              <a:pPr/>
              <a:t>2023/11/17</a:t>
            </a:fld>
            <a:endParaRPr lang="zh-CN" altLang="en-US"/>
          </a:p>
        </p:txBody>
      </p:sp>
      <p:sp>
        <p:nvSpPr>
          <p:cNvPr id="1049600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601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A64A40CE-6B8D-41EF-80B9-26E966FEDB7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11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3" name="日期占位符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3851328F-E0FD-48BC-8D0E-CC77814D10E6}" type="datetimeFigureOut">
              <a:rPr lang="zh-CN" altLang="en-US"/>
              <a:pPr/>
              <a:t>2023/11/17</a:t>
            </a:fld>
            <a:endParaRPr lang="zh-CN" altLang="en-US"/>
          </a:p>
        </p:txBody>
      </p:sp>
      <p:sp>
        <p:nvSpPr>
          <p:cNvPr id="104959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104959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04959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D8CC9332-E851-41FB-8053-315BA7566FB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643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0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104898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982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C9332-E851-41FB-8053-315BA7566FB5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b="39864"/>
          <a:stretch>
            <a:fillRect/>
          </a:stretch>
        </p:blipFill>
        <p:spPr bwMode="auto">
          <a:xfrm>
            <a:off x="1482812" y="1229006"/>
            <a:ext cx="7042998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955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488060" y="225950"/>
            <a:ext cx="491181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/>
              <a:pPr/>
              <a:t>‹#›</a:t>
            </a:fld>
            <a:endParaRPr lang="en-US" altLang="zh-CN" dirty="0"/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741406" y="706191"/>
            <a:ext cx="8075140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31" y="3080326"/>
            <a:ext cx="3771011" cy="3750514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2" y="173191"/>
            <a:ext cx="578719" cy="578719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800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7" r:id="rId2"/>
    <p:sldLayoutId id="2147483659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1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32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32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32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32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32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32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32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32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32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Rectangle 11"/>
          <p:cNvSpPr>
            <a:spLocks noChangeArrowheads="1"/>
          </p:cNvSpPr>
          <p:nvPr/>
        </p:nvSpPr>
        <p:spPr bwMode="auto">
          <a:xfrm>
            <a:off x="1817098" y="4395385"/>
            <a:ext cx="5429250" cy="92333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</a:t>
            </a:r>
            <a:endParaRPr kumimoji="1" lang="en-US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  月  日</a:t>
            </a:r>
            <a:endParaRPr kumimoji="1" lang="en-US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88" name="标题 1"/>
          <p:cNvSpPr txBox="1"/>
          <p:nvPr/>
        </p:nvSpPr>
        <p:spPr bwMode="auto">
          <a:xfrm>
            <a:off x="1" y="2201720"/>
            <a:ext cx="9143999" cy="1241822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numCol="1" anchor="ctr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zh-CN" altLang="en-US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榆林中科洁净能源创新研究院</a:t>
            </a:r>
            <a:r>
              <a:rPr lang="en-US" altLang="zh-CN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PPT</a:t>
            </a:r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模板</a:t>
            </a:r>
            <a:endParaRPr lang="en-US" altLang="zh-CN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16599" y="419055"/>
            <a:ext cx="5718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榆林中科洁净能源创新研究院</a:t>
            </a:r>
            <a:endParaRPr lang="zh-CN" altLang="en-US" sz="2400" b="1" dirty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60" y="5757343"/>
            <a:ext cx="1466624" cy="971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54" y="5771023"/>
            <a:ext cx="1473655" cy="971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58" y="5747249"/>
            <a:ext cx="1558138" cy="10088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713" y="5740400"/>
            <a:ext cx="1545067" cy="1012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880" y="5755047"/>
            <a:ext cx="1530391" cy="1015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755" y="5755047"/>
            <a:ext cx="1595700" cy="1015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81587"/>
            <a:ext cx="691010" cy="69101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65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70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9" name="标题 1"/>
          <p:cNvSpPr txBox="1"/>
          <p:nvPr/>
        </p:nvSpPr>
        <p:spPr>
          <a:xfrm>
            <a:off x="667297" y="253519"/>
            <a:ext cx="8149189" cy="3846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标题</a:t>
            </a:r>
          </a:p>
        </p:txBody>
      </p:sp>
    </p:spTree>
    <p:extLst>
      <p:ext uri="{BB962C8B-B14F-4D97-AF65-F5344CB8AC3E}">
        <p14:creationId xmlns:p14="http://schemas.microsoft.com/office/powerpoint/2010/main" val="379900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Rectangle 11"/>
          <p:cNvSpPr>
            <a:spLocks noChangeArrowheads="1"/>
          </p:cNvSpPr>
          <p:nvPr/>
        </p:nvSpPr>
        <p:spPr bwMode="auto">
          <a:xfrm>
            <a:off x="0" y="3919668"/>
            <a:ext cx="9144000" cy="646331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2030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年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建成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全国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一流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研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究院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048588" name="标题 1"/>
          <p:cNvSpPr txBox="1"/>
          <p:nvPr/>
        </p:nvSpPr>
        <p:spPr bwMode="auto">
          <a:xfrm>
            <a:off x="206210" y="2144497"/>
            <a:ext cx="8720726" cy="1241822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numCol="1" anchor="ctr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zh-CN" altLang="en-US" sz="4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四</a:t>
            </a:r>
            <a:r>
              <a:rPr lang="zh-CN" altLang="en-US" sz="45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个</a:t>
            </a:r>
            <a:r>
              <a:rPr lang="zh-CN" altLang="en-US" sz="4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面向              四个率先</a:t>
            </a:r>
            <a:endParaRPr lang="en-US" altLang="zh-CN" sz="4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933" y="2028341"/>
            <a:ext cx="1474133" cy="147413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14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淘宝网Chenying0907出品 4"/>
          <p:cNvGrpSpPr/>
          <p:nvPr/>
        </p:nvGrpSpPr>
        <p:grpSpPr>
          <a:xfrm>
            <a:off x="0" y="0"/>
            <a:ext cx="2525591" cy="6858000"/>
            <a:chOff x="-17988" y="251307"/>
            <a:chExt cx="3209508" cy="6418849"/>
          </a:xfrm>
          <a:solidFill>
            <a:srgbClr val="005DA2"/>
          </a:solidFill>
        </p:grpSpPr>
        <p:sp>
          <p:nvSpPr>
            <p:cNvPr id="40" name="流程图: 延期 5"/>
            <p:cNvSpPr/>
            <p:nvPr/>
          </p:nvSpPr>
          <p:spPr>
            <a:xfrm>
              <a:off x="-17988" y="251307"/>
              <a:ext cx="3209508" cy="641884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1" rIns="91424" bIns="45711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1" name="淘宝网Chenying0907出品 2"/>
            <p:cNvSpPr txBox="1">
              <a:spLocks noChangeArrowheads="1"/>
            </p:cNvSpPr>
            <p:nvPr/>
          </p:nvSpPr>
          <p:spPr bwMode="auto">
            <a:xfrm>
              <a:off x="923276" y="1497284"/>
              <a:ext cx="1326977" cy="1930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4" tIns="45711" rIns="91424" bIns="45711">
              <a:spAutoFit/>
            </a:bodyPr>
            <a:lstStyle/>
            <a:p>
              <a:pPr algn="ctr"/>
              <a:r>
                <a:rPr lang="zh-CN" altLang="en-US" sz="4725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目</a:t>
              </a:r>
              <a:endParaRPr lang="en-US" altLang="zh-CN" sz="4725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4725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录</a:t>
              </a:r>
            </a:p>
          </p:txBody>
        </p:sp>
      </p:grpSp>
      <p:grpSp>
        <p:nvGrpSpPr>
          <p:cNvPr id="42" name="淘宝网Chenying0907出品 9"/>
          <p:cNvGrpSpPr>
            <a:grpSpLocks/>
          </p:cNvGrpSpPr>
          <p:nvPr/>
        </p:nvGrpSpPr>
        <p:grpSpPr bwMode="auto">
          <a:xfrm>
            <a:off x="3873957" y="1861693"/>
            <a:ext cx="543909" cy="443354"/>
            <a:chOff x="3050349" y="1844085"/>
            <a:chExt cx="833779" cy="678092"/>
          </a:xfrm>
          <a:solidFill>
            <a:srgbClr val="0070C0"/>
          </a:solidFill>
        </p:grpSpPr>
        <p:sp>
          <p:nvSpPr>
            <p:cNvPr id="43" name="淘宝网Chenying0907出品 8"/>
            <p:cNvSpPr/>
            <p:nvPr/>
          </p:nvSpPr>
          <p:spPr>
            <a:xfrm rot="8100000" flipV="1">
              <a:off x="3050349" y="1844085"/>
              <a:ext cx="833779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4" name="淘宝网Chenying0907出品 6"/>
            <p:cNvSpPr txBox="1">
              <a:spLocks noChangeArrowheads="1"/>
            </p:cNvSpPr>
            <p:nvPr/>
          </p:nvSpPr>
          <p:spPr bwMode="auto">
            <a:xfrm>
              <a:off x="3146444" y="1890743"/>
              <a:ext cx="611465" cy="564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itchFamily="34" charset="0"/>
                </a:rPr>
                <a:t>01</a:t>
              </a:r>
              <a:endParaRPr lang="zh-CN" altLang="en-US" dirty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grpSp>
        <p:nvGrpSpPr>
          <p:cNvPr id="45" name="淘宝网Chenying0907出品 37"/>
          <p:cNvGrpSpPr>
            <a:grpSpLocks/>
          </p:cNvGrpSpPr>
          <p:nvPr/>
        </p:nvGrpSpPr>
        <p:grpSpPr bwMode="auto">
          <a:xfrm>
            <a:off x="3858384" y="4579599"/>
            <a:ext cx="575060" cy="442358"/>
            <a:chOff x="3050206" y="1844053"/>
            <a:chExt cx="881613" cy="678154"/>
          </a:xfrm>
          <a:solidFill>
            <a:srgbClr val="0070C0"/>
          </a:solidFill>
        </p:grpSpPr>
        <p:sp>
          <p:nvSpPr>
            <p:cNvPr id="46" name="淘宝网Chenying0907出品 11"/>
            <p:cNvSpPr/>
            <p:nvPr/>
          </p:nvSpPr>
          <p:spPr>
            <a:xfrm rot="8100000" flipV="1">
              <a:off x="3050206" y="1844053"/>
              <a:ext cx="834141" cy="678154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7" name="淘宝网Chenying0907出品 39"/>
            <p:cNvSpPr txBox="1">
              <a:spLocks noChangeArrowheads="1"/>
            </p:cNvSpPr>
            <p:nvPr/>
          </p:nvSpPr>
          <p:spPr bwMode="auto">
            <a:xfrm>
              <a:off x="3123828" y="1885459"/>
              <a:ext cx="807991" cy="583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itchFamily="34" charset="0"/>
                </a:rPr>
                <a:t>05</a:t>
              </a:r>
              <a:endParaRPr lang="zh-CN" altLang="en-US" dirty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grpSp>
        <p:nvGrpSpPr>
          <p:cNvPr id="48" name="淘宝网Chenying0907出品 40"/>
          <p:cNvGrpSpPr>
            <a:grpSpLocks/>
          </p:cNvGrpSpPr>
          <p:nvPr/>
        </p:nvGrpSpPr>
        <p:grpSpPr bwMode="auto">
          <a:xfrm>
            <a:off x="3873838" y="3893434"/>
            <a:ext cx="544148" cy="442318"/>
            <a:chOff x="3050167" y="1844084"/>
            <a:chExt cx="834144" cy="678092"/>
          </a:xfrm>
          <a:solidFill>
            <a:srgbClr val="0070C0"/>
          </a:solidFill>
        </p:grpSpPr>
        <p:sp>
          <p:nvSpPr>
            <p:cNvPr id="49" name="淘宝网Chenying0907出品 14"/>
            <p:cNvSpPr/>
            <p:nvPr/>
          </p:nvSpPr>
          <p:spPr>
            <a:xfrm rot="8100000" flipV="1">
              <a:off x="3050167" y="1844084"/>
              <a:ext cx="834144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0" name="淘宝网Chenying0907出品 42"/>
            <p:cNvSpPr txBox="1">
              <a:spLocks noChangeArrowheads="1"/>
            </p:cNvSpPr>
            <p:nvPr/>
          </p:nvSpPr>
          <p:spPr bwMode="auto">
            <a:xfrm>
              <a:off x="3123828" y="1901391"/>
              <a:ext cx="726002" cy="583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Impact" pitchFamily="34" charset="0"/>
                </a:rPr>
                <a:t>04</a:t>
              </a:r>
              <a:endParaRPr lang="zh-CN" altLang="en-US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grpSp>
        <p:nvGrpSpPr>
          <p:cNvPr id="51" name="淘宝网Chenying0907出品 43"/>
          <p:cNvGrpSpPr>
            <a:grpSpLocks/>
          </p:cNvGrpSpPr>
          <p:nvPr/>
        </p:nvGrpSpPr>
        <p:grpSpPr bwMode="auto">
          <a:xfrm>
            <a:off x="3873840" y="3224135"/>
            <a:ext cx="544147" cy="442319"/>
            <a:chOff x="3050167" y="1844084"/>
            <a:chExt cx="834142" cy="678092"/>
          </a:xfrm>
          <a:solidFill>
            <a:srgbClr val="0070C0"/>
          </a:solidFill>
        </p:grpSpPr>
        <p:sp>
          <p:nvSpPr>
            <p:cNvPr id="52" name="淘宝网Chenying0907出品 17"/>
            <p:cNvSpPr/>
            <p:nvPr/>
          </p:nvSpPr>
          <p:spPr>
            <a:xfrm rot="8100000" flipV="1">
              <a:off x="3050167" y="1844084"/>
              <a:ext cx="834142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3" name="淘宝网Chenying0907出品 45"/>
            <p:cNvSpPr txBox="1">
              <a:spLocks noChangeArrowheads="1"/>
            </p:cNvSpPr>
            <p:nvPr/>
          </p:nvSpPr>
          <p:spPr bwMode="auto">
            <a:xfrm>
              <a:off x="3123828" y="1885458"/>
              <a:ext cx="726001" cy="583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itchFamily="34" charset="0"/>
                </a:rPr>
                <a:t>03</a:t>
              </a:r>
              <a:endParaRPr lang="zh-CN" altLang="en-US" dirty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grpSp>
        <p:nvGrpSpPr>
          <p:cNvPr id="54" name="淘宝网Chenying0907出品 46"/>
          <p:cNvGrpSpPr>
            <a:grpSpLocks/>
          </p:cNvGrpSpPr>
          <p:nvPr/>
        </p:nvGrpSpPr>
        <p:grpSpPr bwMode="auto">
          <a:xfrm>
            <a:off x="3873957" y="2535221"/>
            <a:ext cx="543909" cy="443354"/>
            <a:chOff x="3050349" y="1844085"/>
            <a:chExt cx="833779" cy="678092"/>
          </a:xfrm>
          <a:solidFill>
            <a:srgbClr val="0070C0"/>
          </a:solidFill>
        </p:grpSpPr>
        <p:sp>
          <p:nvSpPr>
            <p:cNvPr id="55" name="淘宝网Chenying0907出品 20"/>
            <p:cNvSpPr/>
            <p:nvPr/>
          </p:nvSpPr>
          <p:spPr>
            <a:xfrm rot="8100000" flipV="1">
              <a:off x="3050349" y="1844085"/>
              <a:ext cx="833779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6" name="淘宝网Chenying0907出品 48"/>
            <p:cNvSpPr txBox="1">
              <a:spLocks noChangeArrowheads="1"/>
            </p:cNvSpPr>
            <p:nvPr/>
          </p:nvSpPr>
          <p:spPr bwMode="auto">
            <a:xfrm>
              <a:off x="3123827" y="1885460"/>
              <a:ext cx="726001" cy="582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Impact" pitchFamily="34" charset="0"/>
                </a:rPr>
                <a:t>02</a:t>
              </a:r>
              <a:endParaRPr lang="zh-CN" altLang="en-US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grpSp>
        <p:nvGrpSpPr>
          <p:cNvPr id="57" name="淘宝网Chenying0907出品 22"/>
          <p:cNvGrpSpPr/>
          <p:nvPr/>
        </p:nvGrpSpPr>
        <p:grpSpPr>
          <a:xfrm>
            <a:off x="4666624" y="1885164"/>
            <a:ext cx="2652620" cy="362408"/>
            <a:chOff x="6339097" y="1573726"/>
            <a:chExt cx="3744416" cy="511504"/>
          </a:xfrm>
          <a:solidFill>
            <a:srgbClr val="0070C0"/>
          </a:solidFill>
        </p:grpSpPr>
        <p:sp>
          <p:nvSpPr>
            <p:cNvPr id="58" name="圆角淘宝网Chenying0907出品 23"/>
            <p:cNvSpPr/>
            <p:nvPr/>
          </p:nvSpPr>
          <p:spPr>
            <a:xfrm>
              <a:off x="6339097" y="1573726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70" tIns="45735" rIns="91470" bIns="45735" anchor="ctr"/>
            <a:lstStyle/>
            <a:p>
              <a:pPr algn="ctr">
                <a:defRPr/>
              </a:pP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59" name="淘宝网Chenying0907出品 24"/>
            <p:cNvSpPr/>
            <p:nvPr/>
          </p:nvSpPr>
          <p:spPr>
            <a:xfrm>
              <a:off x="6723351" y="1614015"/>
              <a:ext cx="2653075" cy="456160"/>
            </a:xfrm>
            <a:prstGeom prst="rect">
              <a:avLst/>
            </a:prstGeom>
            <a:grpFill/>
          </p:spPr>
          <p:txBody>
            <a:bodyPr wrap="square" lIns="91470" tIns="45735" rIns="91470" bIns="45735">
              <a:spAutoFit/>
            </a:bodyPr>
            <a:lstStyle/>
            <a:p>
              <a:pPr lvl="0">
                <a:buNone/>
              </a:pPr>
              <a:r>
                <a:rPr lang="zh-CN" altLang="en-US" sz="15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淘宝网Chenying0907出品 25"/>
          <p:cNvGrpSpPr/>
          <p:nvPr/>
        </p:nvGrpSpPr>
        <p:grpSpPr>
          <a:xfrm>
            <a:off x="4649694" y="2566635"/>
            <a:ext cx="2652620" cy="362408"/>
            <a:chOff x="6315199" y="2410178"/>
            <a:chExt cx="3744416" cy="511504"/>
          </a:xfrm>
          <a:solidFill>
            <a:srgbClr val="0070C0"/>
          </a:solidFill>
        </p:grpSpPr>
        <p:sp>
          <p:nvSpPr>
            <p:cNvPr id="61" name="圆角淘宝网Chenying0907出品 26"/>
            <p:cNvSpPr/>
            <p:nvPr/>
          </p:nvSpPr>
          <p:spPr>
            <a:xfrm>
              <a:off x="6315199" y="2410178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70" tIns="45735" rIns="91470" bIns="45735" anchor="ctr"/>
            <a:lstStyle/>
            <a:p>
              <a:pPr algn="ctr">
                <a:defRPr/>
              </a:pP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62" name="淘宝网Chenying0907出品 27"/>
            <p:cNvSpPr/>
            <p:nvPr/>
          </p:nvSpPr>
          <p:spPr>
            <a:xfrm>
              <a:off x="6747248" y="2450469"/>
              <a:ext cx="2653075" cy="456160"/>
            </a:xfrm>
            <a:prstGeom prst="rect">
              <a:avLst/>
            </a:prstGeom>
            <a:grpFill/>
          </p:spPr>
          <p:txBody>
            <a:bodyPr wrap="square" lIns="91470" tIns="45735" rIns="91470" bIns="45735">
              <a:spAutoFit/>
            </a:bodyPr>
            <a:lstStyle/>
            <a:p>
              <a:pPr lvl="0">
                <a:buNone/>
              </a:pPr>
              <a:r>
                <a:rPr lang="zh-CN" altLang="en-US" sz="15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3" name="淘宝网Chenying0907出品 28"/>
          <p:cNvGrpSpPr/>
          <p:nvPr/>
        </p:nvGrpSpPr>
        <p:grpSpPr>
          <a:xfrm>
            <a:off x="4666624" y="3243917"/>
            <a:ext cx="2652620" cy="362408"/>
            <a:chOff x="6339097" y="3296031"/>
            <a:chExt cx="3744416" cy="511504"/>
          </a:xfrm>
          <a:solidFill>
            <a:srgbClr val="0070C0"/>
          </a:solidFill>
        </p:grpSpPr>
        <p:sp>
          <p:nvSpPr>
            <p:cNvPr id="64" name="圆角淘宝网Chenying0907出品 29"/>
            <p:cNvSpPr/>
            <p:nvPr/>
          </p:nvSpPr>
          <p:spPr>
            <a:xfrm>
              <a:off x="6339097" y="3296031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70" tIns="45735" rIns="91470" bIns="45735" anchor="ctr"/>
            <a:lstStyle/>
            <a:p>
              <a:pPr algn="ctr">
                <a:defRPr/>
              </a:pP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65" name="淘宝网Chenying0907出品 30"/>
            <p:cNvSpPr/>
            <p:nvPr/>
          </p:nvSpPr>
          <p:spPr>
            <a:xfrm>
              <a:off x="6723349" y="3336320"/>
              <a:ext cx="2736305" cy="456160"/>
            </a:xfrm>
            <a:prstGeom prst="rect">
              <a:avLst/>
            </a:prstGeom>
            <a:grpFill/>
          </p:spPr>
          <p:txBody>
            <a:bodyPr wrap="square" lIns="91470" tIns="45735" rIns="91470" bIns="45735">
              <a:spAutoFit/>
            </a:bodyPr>
            <a:lstStyle/>
            <a:p>
              <a:pPr lvl="0">
                <a:buNone/>
              </a:pPr>
              <a:r>
                <a:rPr lang="zh-CN" altLang="en-US" sz="15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6" name="淘宝网Chenying0907出品 31"/>
          <p:cNvGrpSpPr/>
          <p:nvPr/>
        </p:nvGrpSpPr>
        <p:grpSpPr>
          <a:xfrm>
            <a:off x="4666624" y="3921880"/>
            <a:ext cx="2652620" cy="362408"/>
            <a:chOff x="6339097" y="4180903"/>
            <a:chExt cx="3744416" cy="511504"/>
          </a:xfrm>
          <a:solidFill>
            <a:srgbClr val="0070C0"/>
          </a:solidFill>
        </p:grpSpPr>
        <p:sp>
          <p:nvSpPr>
            <p:cNvPr id="67" name="圆角淘宝网Chenying0907出品 32"/>
            <p:cNvSpPr/>
            <p:nvPr/>
          </p:nvSpPr>
          <p:spPr>
            <a:xfrm>
              <a:off x="6339097" y="4180903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70" tIns="45735" rIns="91470" bIns="45735" anchor="ctr"/>
            <a:lstStyle/>
            <a:p>
              <a:pPr algn="ctr">
                <a:defRPr/>
              </a:pP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68" name="淘宝网Chenying0907出品 33"/>
            <p:cNvSpPr/>
            <p:nvPr/>
          </p:nvSpPr>
          <p:spPr>
            <a:xfrm>
              <a:off x="6723349" y="4221882"/>
              <a:ext cx="2736305" cy="456160"/>
            </a:xfrm>
            <a:prstGeom prst="rect">
              <a:avLst/>
            </a:prstGeom>
            <a:grpFill/>
          </p:spPr>
          <p:txBody>
            <a:bodyPr wrap="square" lIns="91470" tIns="45735" rIns="91470" bIns="45735">
              <a:spAutoFit/>
            </a:bodyPr>
            <a:lstStyle/>
            <a:p>
              <a:pPr lvl="0">
                <a:buNone/>
              </a:pPr>
              <a:r>
                <a:rPr lang="zh-CN" altLang="en-US" sz="15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淘宝网Chenying0907出品 34"/>
          <p:cNvGrpSpPr/>
          <p:nvPr/>
        </p:nvGrpSpPr>
        <p:grpSpPr>
          <a:xfrm>
            <a:off x="4666624" y="4600568"/>
            <a:ext cx="2652620" cy="362409"/>
            <a:chOff x="6339097" y="5057483"/>
            <a:chExt cx="3744416" cy="511504"/>
          </a:xfrm>
          <a:solidFill>
            <a:srgbClr val="0070C0"/>
          </a:solidFill>
        </p:grpSpPr>
        <p:sp>
          <p:nvSpPr>
            <p:cNvPr id="70" name="圆角淘宝网Chenying0907出品 35"/>
            <p:cNvSpPr/>
            <p:nvPr/>
          </p:nvSpPr>
          <p:spPr>
            <a:xfrm>
              <a:off x="6339097" y="5057483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70" tIns="45735" rIns="91470" bIns="45735" anchor="ctr"/>
            <a:lstStyle/>
            <a:p>
              <a:pPr algn="ctr">
                <a:defRPr/>
              </a:pP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71" name="淘宝网Chenying0907出品 36"/>
            <p:cNvSpPr/>
            <p:nvPr/>
          </p:nvSpPr>
          <p:spPr>
            <a:xfrm>
              <a:off x="6723478" y="5085978"/>
              <a:ext cx="2736174" cy="456159"/>
            </a:xfrm>
            <a:prstGeom prst="rect">
              <a:avLst/>
            </a:prstGeom>
            <a:grpFill/>
          </p:spPr>
          <p:txBody>
            <a:bodyPr wrap="square" lIns="91470" tIns="45735" rIns="91470" bIns="45735">
              <a:spAutoFit/>
            </a:bodyPr>
            <a:lstStyle/>
            <a:p>
              <a:pPr lvl="0">
                <a:buNone/>
              </a:pPr>
              <a:r>
                <a:rPr lang="zh-CN" altLang="en-US" sz="15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2" name="下箭头 71"/>
          <p:cNvSpPr/>
          <p:nvPr/>
        </p:nvSpPr>
        <p:spPr>
          <a:xfrm rot="16200000">
            <a:off x="3156063" y="1822062"/>
            <a:ext cx="408151" cy="481604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799" tIns="32399" rIns="64799" bIns="32399" rtlCol="0" anchor="ctr"/>
          <a:lstStyle/>
          <a:p>
            <a:pPr algn="ctr"/>
            <a:endParaRPr lang="zh-CN" altLang="en-US" sz="15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94" y="5600878"/>
            <a:ext cx="1871401" cy="729847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89" y="4646432"/>
            <a:ext cx="691010" cy="69101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4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3" name="标题 1"/>
          <p:cNvSpPr txBox="1"/>
          <p:nvPr/>
        </p:nvSpPr>
        <p:spPr>
          <a:xfrm>
            <a:off x="667297" y="253522"/>
            <a:ext cx="8149189" cy="3846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2400" b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标题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2" descr="C:\Documents and Settings\Administrator\桌面\2011.3.3创新2020\图片\地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056" y="1666619"/>
            <a:ext cx="6858000" cy="403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101982" y="1663055"/>
            <a:ext cx="2698399" cy="307777"/>
          </a:xfrm>
          <a:prstGeom prst="rect">
            <a:avLst/>
          </a:prstGeom>
          <a:solidFill>
            <a:srgbClr val="7030A0">
              <a:alpha val="80000"/>
            </a:srgbClr>
          </a:solidFill>
          <a:ln w="12700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altLang="zh-CN" sz="14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kumimoji="1" lang="zh-CN" altLang="en-US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100043" y="1960712"/>
            <a:ext cx="2700337" cy="307777"/>
          </a:xfrm>
          <a:prstGeom prst="rect">
            <a:avLst/>
          </a:prstGeom>
          <a:solidFill>
            <a:srgbClr val="7030A0">
              <a:alpha val="80000"/>
            </a:srgbClr>
          </a:solidFill>
          <a:ln w="12700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kumimoji="1" lang="zh-CN" altLang="en-US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100044" y="2258669"/>
            <a:ext cx="2700337" cy="308372"/>
          </a:xfrm>
          <a:prstGeom prst="rect">
            <a:avLst/>
          </a:prstGeom>
          <a:solidFill>
            <a:srgbClr val="7030A0">
              <a:alpha val="80000"/>
            </a:srgbClr>
          </a:solidFill>
          <a:ln w="12700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altLang="zh-CN" sz="14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kumimoji="1" lang="zh-CN" altLang="en-US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100043" y="2566146"/>
            <a:ext cx="2586878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buClr>
                <a:srgbClr val="00FFFF"/>
              </a:buClr>
              <a:buSzPct val="90000"/>
              <a:buFont typeface="Wingdings" panose="05000000000000000000" pitchFamily="2" charset="2"/>
              <a:buNone/>
            </a:pPr>
            <a:endParaRPr kumimoji="1" lang="en-US" altLang="zh-CN" sz="1600" b="1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buClr>
                <a:srgbClr val="00FFFF"/>
              </a:buClr>
              <a:buSzPct val="90000"/>
              <a:buFont typeface="Wingdings" panose="05000000000000000000" pitchFamily="2" charset="2"/>
              <a:buNone/>
            </a:pPr>
            <a:endParaRPr kumimoji="1" lang="en-US" altLang="zh-CN" sz="16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buClr>
                <a:srgbClr val="00FFFF"/>
              </a:buClr>
              <a:buSzPct val="90000"/>
              <a:buFont typeface="Wingdings" panose="05000000000000000000" pitchFamily="2" charset="2"/>
              <a:buNone/>
            </a:pPr>
            <a:endParaRPr kumimoji="1" lang="en-US" altLang="zh-CN" sz="1600" b="1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buClr>
                <a:srgbClr val="00FFFF"/>
              </a:buClr>
              <a:buSzPct val="90000"/>
              <a:buFont typeface="Wingdings" panose="05000000000000000000" pitchFamily="2" charset="2"/>
              <a:buNone/>
            </a:pPr>
            <a:endParaRPr kumimoji="1" lang="en-US" altLang="zh-CN" sz="16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buClr>
                <a:srgbClr val="00FFFF"/>
              </a:buClr>
              <a:buSzPct val="90000"/>
              <a:buFont typeface="Wingdings" panose="05000000000000000000" pitchFamily="2" charset="2"/>
              <a:buNone/>
            </a:pPr>
            <a:endParaRPr kumimoji="1"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89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6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/>
              <a:pPr/>
              <a:t>4</a:t>
            </a:fld>
            <a:endParaRPr lang="en-US" altLang="zh-CN"/>
          </a:p>
        </p:txBody>
      </p:sp>
      <p:sp>
        <p:nvSpPr>
          <p:cNvPr id="21" name="标题 1"/>
          <p:cNvSpPr txBox="1"/>
          <p:nvPr/>
        </p:nvSpPr>
        <p:spPr>
          <a:xfrm>
            <a:off x="667297" y="244727"/>
            <a:ext cx="8149189" cy="3846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2400" b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标题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4" name="直接连接符 9"/>
          <p:cNvCxnSpPr/>
          <p:nvPr/>
        </p:nvCxnSpPr>
        <p:spPr>
          <a:xfrm flipV="1">
            <a:off x="473528" y="3744072"/>
            <a:ext cx="8334716" cy="1"/>
          </a:xfrm>
          <a:prstGeom prst="line">
            <a:avLst/>
          </a:prstGeom>
          <a:ln w="38100">
            <a:solidFill>
              <a:srgbClr val="1E52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16"/>
          <p:cNvSpPr/>
          <p:nvPr/>
        </p:nvSpPr>
        <p:spPr>
          <a:xfrm>
            <a:off x="985662" y="3553260"/>
            <a:ext cx="378000" cy="378000"/>
          </a:xfrm>
          <a:prstGeom prst="ellipse">
            <a:avLst/>
          </a:prstGeom>
          <a:solidFill>
            <a:schemeClr val="bg1"/>
          </a:solidFill>
          <a:ln>
            <a:solidFill>
              <a:srgbClr val="1E529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961939" y="3634111"/>
            <a:ext cx="441146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000" b="1" smtClean="0">
                <a:solidFill>
                  <a:srgbClr val="003399"/>
                </a:solidFill>
              </a:rPr>
              <a:t>年份</a:t>
            </a:r>
            <a:endParaRPr lang="zh-CN" altLang="en-US" sz="1000" b="1" dirty="0">
              <a:solidFill>
                <a:srgbClr val="003399"/>
              </a:solidFill>
            </a:endParaRPr>
          </a:p>
        </p:txBody>
      </p:sp>
      <p:sp>
        <p:nvSpPr>
          <p:cNvPr id="7" name="椭圆 20"/>
          <p:cNvSpPr/>
          <p:nvPr/>
        </p:nvSpPr>
        <p:spPr>
          <a:xfrm>
            <a:off x="2116542" y="3553256"/>
            <a:ext cx="378000" cy="378000"/>
          </a:xfrm>
          <a:prstGeom prst="ellipse">
            <a:avLst/>
          </a:prstGeom>
          <a:solidFill>
            <a:schemeClr val="bg1"/>
          </a:solidFill>
          <a:ln>
            <a:solidFill>
              <a:srgbClr val="1E529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8" name="文本框 12"/>
          <p:cNvSpPr txBox="1">
            <a:spLocks noChangeArrowheads="1"/>
          </p:cNvSpPr>
          <p:nvPr/>
        </p:nvSpPr>
        <p:spPr bwMode="auto">
          <a:xfrm>
            <a:off x="2082848" y="3631274"/>
            <a:ext cx="441146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000" b="1">
                <a:solidFill>
                  <a:srgbClr val="003399"/>
                </a:solidFill>
              </a:rPr>
              <a:t>年份</a:t>
            </a:r>
            <a:endParaRPr lang="zh-CN" altLang="en-US" sz="1000" b="1" dirty="0">
              <a:solidFill>
                <a:srgbClr val="003399"/>
              </a:solidFill>
            </a:endParaRPr>
          </a:p>
        </p:txBody>
      </p:sp>
      <p:sp>
        <p:nvSpPr>
          <p:cNvPr id="9" name="椭圆 22"/>
          <p:cNvSpPr/>
          <p:nvPr/>
        </p:nvSpPr>
        <p:spPr>
          <a:xfrm>
            <a:off x="3055748" y="3558704"/>
            <a:ext cx="378000" cy="378000"/>
          </a:xfrm>
          <a:prstGeom prst="ellipse">
            <a:avLst/>
          </a:prstGeom>
          <a:solidFill>
            <a:schemeClr val="bg1"/>
          </a:solidFill>
          <a:ln>
            <a:solidFill>
              <a:srgbClr val="1E529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10" name="文本框 12"/>
          <p:cNvSpPr txBox="1">
            <a:spLocks noChangeArrowheads="1"/>
          </p:cNvSpPr>
          <p:nvPr/>
        </p:nvSpPr>
        <p:spPr bwMode="auto">
          <a:xfrm>
            <a:off x="3015704" y="3636722"/>
            <a:ext cx="441146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000" b="1">
                <a:solidFill>
                  <a:srgbClr val="003399"/>
                </a:solidFill>
              </a:rPr>
              <a:t>年</a:t>
            </a:r>
            <a:r>
              <a:rPr lang="zh-CN" altLang="en-US" sz="1000" b="1" smtClean="0">
                <a:solidFill>
                  <a:srgbClr val="003399"/>
                </a:solidFill>
              </a:rPr>
              <a:t>份</a:t>
            </a:r>
            <a:endParaRPr lang="zh-CN" altLang="en-US" sz="1000" b="1">
              <a:solidFill>
                <a:srgbClr val="003399"/>
              </a:solidFill>
            </a:endParaRPr>
          </a:p>
        </p:txBody>
      </p:sp>
      <p:sp>
        <p:nvSpPr>
          <p:cNvPr id="11" name="椭圆 26"/>
          <p:cNvSpPr/>
          <p:nvPr/>
        </p:nvSpPr>
        <p:spPr>
          <a:xfrm>
            <a:off x="4504878" y="3558699"/>
            <a:ext cx="378000" cy="378000"/>
          </a:xfrm>
          <a:prstGeom prst="ellipse">
            <a:avLst/>
          </a:prstGeom>
          <a:solidFill>
            <a:schemeClr val="bg1"/>
          </a:solidFill>
          <a:ln>
            <a:solidFill>
              <a:srgbClr val="1E529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12" name="文本框 12"/>
          <p:cNvSpPr txBox="1">
            <a:spLocks noChangeArrowheads="1"/>
          </p:cNvSpPr>
          <p:nvPr/>
        </p:nvSpPr>
        <p:spPr bwMode="auto">
          <a:xfrm>
            <a:off x="4478701" y="3636717"/>
            <a:ext cx="441146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000" b="1">
                <a:solidFill>
                  <a:srgbClr val="003399"/>
                </a:solidFill>
              </a:rPr>
              <a:t>年份</a:t>
            </a:r>
            <a:endParaRPr lang="zh-CN" altLang="en-US" sz="1000" b="1" dirty="0">
              <a:solidFill>
                <a:srgbClr val="003399"/>
              </a:solidFill>
            </a:endParaRPr>
          </a:p>
        </p:txBody>
      </p:sp>
      <p:grpSp>
        <p:nvGrpSpPr>
          <p:cNvPr id="13" name="组合 32"/>
          <p:cNvGrpSpPr/>
          <p:nvPr/>
        </p:nvGrpSpPr>
        <p:grpSpPr>
          <a:xfrm>
            <a:off x="1129638" y="3222320"/>
            <a:ext cx="94500" cy="333202"/>
            <a:chOff x="950686" y="3248672"/>
            <a:chExt cx="126000" cy="444269"/>
          </a:xfrm>
        </p:grpSpPr>
        <p:grpSp>
          <p:nvGrpSpPr>
            <p:cNvPr id="14" name="组合 33"/>
            <p:cNvGrpSpPr/>
            <p:nvPr/>
          </p:nvGrpSpPr>
          <p:grpSpPr>
            <a:xfrm>
              <a:off x="985021" y="3248672"/>
              <a:ext cx="54000" cy="322485"/>
              <a:chOff x="985021" y="3214804"/>
              <a:chExt cx="54000" cy="322485"/>
            </a:xfrm>
          </p:grpSpPr>
          <p:sp>
            <p:nvSpPr>
              <p:cNvPr id="16" name="椭圆 35"/>
              <p:cNvSpPr/>
              <p:nvPr/>
            </p:nvSpPr>
            <p:spPr>
              <a:xfrm>
                <a:off x="985021" y="3483289"/>
                <a:ext cx="54000" cy="54000"/>
              </a:xfrm>
              <a:prstGeom prst="ellipse">
                <a:avLst/>
              </a:prstGeom>
              <a:solidFill>
                <a:srgbClr val="1E52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椭圆 36"/>
              <p:cNvSpPr/>
              <p:nvPr/>
            </p:nvSpPr>
            <p:spPr>
              <a:xfrm>
                <a:off x="985021" y="3393794"/>
                <a:ext cx="54000" cy="54000"/>
              </a:xfrm>
              <a:prstGeom prst="ellipse">
                <a:avLst/>
              </a:prstGeom>
              <a:solidFill>
                <a:srgbClr val="1E529E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椭圆 37"/>
              <p:cNvSpPr/>
              <p:nvPr/>
            </p:nvSpPr>
            <p:spPr>
              <a:xfrm flipV="1">
                <a:off x="985021" y="3304299"/>
                <a:ext cx="54000" cy="54000"/>
              </a:xfrm>
              <a:prstGeom prst="ellipse">
                <a:avLst/>
              </a:prstGeom>
              <a:solidFill>
                <a:srgbClr val="1E529E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椭圆 38"/>
              <p:cNvSpPr/>
              <p:nvPr/>
            </p:nvSpPr>
            <p:spPr>
              <a:xfrm>
                <a:off x="985021" y="3214804"/>
                <a:ext cx="54000" cy="54000"/>
              </a:xfrm>
              <a:prstGeom prst="ellipse">
                <a:avLst/>
              </a:prstGeom>
              <a:solidFill>
                <a:srgbClr val="1E529E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" name="等腰三角形 34"/>
            <p:cNvSpPr/>
            <p:nvPr/>
          </p:nvSpPr>
          <p:spPr>
            <a:xfrm>
              <a:off x="950686" y="3584941"/>
              <a:ext cx="126000" cy="108000"/>
            </a:xfrm>
            <a:prstGeom prst="triangle">
              <a:avLst/>
            </a:prstGeom>
            <a:solidFill>
              <a:srgbClr val="1E5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组合 39"/>
          <p:cNvGrpSpPr/>
          <p:nvPr/>
        </p:nvGrpSpPr>
        <p:grpSpPr>
          <a:xfrm>
            <a:off x="3205203" y="3234780"/>
            <a:ext cx="94500" cy="333202"/>
            <a:chOff x="950686" y="3248672"/>
            <a:chExt cx="126000" cy="444269"/>
          </a:xfrm>
        </p:grpSpPr>
        <p:grpSp>
          <p:nvGrpSpPr>
            <p:cNvPr id="22" name="组合 40"/>
            <p:cNvGrpSpPr/>
            <p:nvPr/>
          </p:nvGrpSpPr>
          <p:grpSpPr>
            <a:xfrm>
              <a:off x="985021" y="3248672"/>
              <a:ext cx="54000" cy="322485"/>
              <a:chOff x="985021" y="3214804"/>
              <a:chExt cx="54000" cy="322485"/>
            </a:xfrm>
          </p:grpSpPr>
          <p:sp>
            <p:nvSpPr>
              <p:cNvPr id="24" name="椭圆 42"/>
              <p:cNvSpPr/>
              <p:nvPr/>
            </p:nvSpPr>
            <p:spPr>
              <a:xfrm>
                <a:off x="985021" y="3483289"/>
                <a:ext cx="54000" cy="54000"/>
              </a:xfrm>
              <a:prstGeom prst="ellipse">
                <a:avLst/>
              </a:prstGeom>
              <a:solidFill>
                <a:srgbClr val="1E52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椭圆 43"/>
              <p:cNvSpPr/>
              <p:nvPr/>
            </p:nvSpPr>
            <p:spPr>
              <a:xfrm>
                <a:off x="985021" y="3393794"/>
                <a:ext cx="54000" cy="54000"/>
              </a:xfrm>
              <a:prstGeom prst="ellipse">
                <a:avLst/>
              </a:prstGeom>
              <a:solidFill>
                <a:srgbClr val="1E529E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椭圆 44"/>
              <p:cNvSpPr/>
              <p:nvPr/>
            </p:nvSpPr>
            <p:spPr>
              <a:xfrm flipV="1">
                <a:off x="985021" y="3304299"/>
                <a:ext cx="54000" cy="54000"/>
              </a:xfrm>
              <a:prstGeom prst="ellipse">
                <a:avLst/>
              </a:prstGeom>
              <a:solidFill>
                <a:srgbClr val="1E529E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椭圆 45"/>
              <p:cNvSpPr/>
              <p:nvPr/>
            </p:nvSpPr>
            <p:spPr>
              <a:xfrm>
                <a:off x="985021" y="3214804"/>
                <a:ext cx="54000" cy="54000"/>
              </a:xfrm>
              <a:prstGeom prst="ellipse">
                <a:avLst/>
              </a:prstGeom>
              <a:solidFill>
                <a:srgbClr val="1E529E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" name="等腰三角形 41"/>
            <p:cNvSpPr/>
            <p:nvPr/>
          </p:nvSpPr>
          <p:spPr>
            <a:xfrm>
              <a:off x="950686" y="3584941"/>
              <a:ext cx="126000" cy="108000"/>
            </a:xfrm>
            <a:prstGeom prst="triangle">
              <a:avLst/>
            </a:prstGeom>
            <a:solidFill>
              <a:srgbClr val="1E5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组合 53"/>
          <p:cNvGrpSpPr/>
          <p:nvPr/>
        </p:nvGrpSpPr>
        <p:grpSpPr>
          <a:xfrm>
            <a:off x="4644805" y="3240618"/>
            <a:ext cx="94500" cy="333202"/>
            <a:chOff x="950686" y="3248672"/>
            <a:chExt cx="126000" cy="444269"/>
          </a:xfrm>
        </p:grpSpPr>
        <p:grpSp>
          <p:nvGrpSpPr>
            <p:cNvPr id="29" name="组合 54"/>
            <p:cNvGrpSpPr/>
            <p:nvPr/>
          </p:nvGrpSpPr>
          <p:grpSpPr>
            <a:xfrm>
              <a:off x="985021" y="3248672"/>
              <a:ext cx="54000" cy="322485"/>
              <a:chOff x="985021" y="3214804"/>
              <a:chExt cx="54000" cy="322485"/>
            </a:xfrm>
          </p:grpSpPr>
          <p:sp>
            <p:nvSpPr>
              <p:cNvPr id="31" name="椭圆 56"/>
              <p:cNvSpPr/>
              <p:nvPr/>
            </p:nvSpPr>
            <p:spPr>
              <a:xfrm>
                <a:off x="985021" y="3483289"/>
                <a:ext cx="54000" cy="54000"/>
              </a:xfrm>
              <a:prstGeom prst="ellipse">
                <a:avLst/>
              </a:prstGeom>
              <a:solidFill>
                <a:srgbClr val="1E52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椭圆 57"/>
              <p:cNvSpPr/>
              <p:nvPr/>
            </p:nvSpPr>
            <p:spPr>
              <a:xfrm>
                <a:off x="985021" y="3393794"/>
                <a:ext cx="54000" cy="54000"/>
              </a:xfrm>
              <a:prstGeom prst="ellipse">
                <a:avLst/>
              </a:prstGeom>
              <a:solidFill>
                <a:srgbClr val="1E529E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椭圆 58"/>
              <p:cNvSpPr/>
              <p:nvPr/>
            </p:nvSpPr>
            <p:spPr>
              <a:xfrm flipV="1">
                <a:off x="985021" y="3304299"/>
                <a:ext cx="54000" cy="54000"/>
              </a:xfrm>
              <a:prstGeom prst="ellipse">
                <a:avLst/>
              </a:prstGeom>
              <a:solidFill>
                <a:srgbClr val="1E529E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椭圆 59"/>
              <p:cNvSpPr/>
              <p:nvPr/>
            </p:nvSpPr>
            <p:spPr>
              <a:xfrm>
                <a:off x="985021" y="3214804"/>
                <a:ext cx="54000" cy="54000"/>
              </a:xfrm>
              <a:prstGeom prst="ellipse">
                <a:avLst/>
              </a:prstGeom>
              <a:solidFill>
                <a:srgbClr val="1E529E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0" name="等腰三角形 55"/>
            <p:cNvSpPr/>
            <p:nvPr/>
          </p:nvSpPr>
          <p:spPr>
            <a:xfrm>
              <a:off x="950686" y="3584941"/>
              <a:ext cx="126000" cy="108000"/>
            </a:xfrm>
            <a:prstGeom prst="triangle">
              <a:avLst/>
            </a:prstGeom>
            <a:solidFill>
              <a:srgbClr val="1E5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>
                <a:solidFill>
                  <a:prstClr val="white"/>
                </a:solidFill>
              </a:endParaRPr>
            </a:p>
          </p:txBody>
        </p:sp>
      </p:grpSp>
      <p:grpSp>
        <p:nvGrpSpPr>
          <p:cNvPr id="35" name="组合 82"/>
          <p:cNvGrpSpPr/>
          <p:nvPr/>
        </p:nvGrpSpPr>
        <p:grpSpPr>
          <a:xfrm>
            <a:off x="5900265" y="3565190"/>
            <a:ext cx="441146" cy="378000"/>
            <a:chOff x="1094325" y="3689930"/>
            <a:chExt cx="588195" cy="504000"/>
          </a:xfrm>
        </p:grpSpPr>
        <p:sp>
          <p:nvSpPr>
            <p:cNvPr id="36" name="椭圆 83"/>
            <p:cNvSpPr/>
            <p:nvPr/>
          </p:nvSpPr>
          <p:spPr>
            <a:xfrm>
              <a:off x="1123840" y="3689930"/>
              <a:ext cx="504000" cy="50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E529E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</a:endParaRPr>
            </a:p>
          </p:txBody>
        </p:sp>
        <p:sp>
          <p:nvSpPr>
            <p:cNvPr id="37" name="文本框 3"/>
            <p:cNvSpPr txBox="1">
              <a:spLocks noChangeArrowheads="1"/>
            </p:cNvSpPr>
            <p:nvPr/>
          </p:nvSpPr>
          <p:spPr bwMode="auto">
            <a:xfrm>
              <a:off x="1094325" y="3797731"/>
              <a:ext cx="588195" cy="3282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1000" b="1">
                  <a:solidFill>
                    <a:srgbClr val="003399"/>
                  </a:solidFill>
                </a:rPr>
                <a:t>年份</a:t>
              </a:r>
              <a:endParaRPr lang="zh-CN" altLang="en-US" sz="1000" b="1" dirty="0">
                <a:solidFill>
                  <a:srgbClr val="003399"/>
                </a:solidFill>
              </a:endParaRPr>
            </a:p>
          </p:txBody>
        </p:sp>
      </p:grpSp>
      <p:grpSp>
        <p:nvGrpSpPr>
          <p:cNvPr id="38" name="组合 156"/>
          <p:cNvGrpSpPr/>
          <p:nvPr/>
        </p:nvGrpSpPr>
        <p:grpSpPr>
          <a:xfrm>
            <a:off x="6714635" y="3542726"/>
            <a:ext cx="441146" cy="378000"/>
            <a:chOff x="1422557" y="3698397"/>
            <a:chExt cx="588194" cy="504000"/>
          </a:xfrm>
        </p:grpSpPr>
        <p:sp>
          <p:nvSpPr>
            <p:cNvPr id="39" name="椭圆 157"/>
            <p:cNvSpPr/>
            <p:nvPr/>
          </p:nvSpPr>
          <p:spPr>
            <a:xfrm>
              <a:off x="1474892" y="3698397"/>
              <a:ext cx="504000" cy="50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E529E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</a:endParaRPr>
            </a:p>
          </p:txBody>
        </p:sp>
        <p:sp>
          <p:nvSpPr>
            <p:cNvPr id="40" name="文本框 12"/>
            <p:cNvSpPr txBox="1">
              <a:spLocks noChangeArrowheads="1"/>
            </p:cNvSpPr>
            <p:nvPr/>
          </p:nvSpPr>
          <p:spPr bwMode="auto">
            <a:xfrm>
              <a:off x="1422557" y="3802421"/>
              <a:ext cx="588194" cy="3282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1000" b="1">
                  <a:solidFill>
                    <a:srgbClr val="003399"/>
                  </a:solidFill>
                </a:rPr>
                <a:t>年份</a:t>
              </a:r>
              <a:endParaRPr lang="zh-CN" altLang="en-US" sz="1000" b="1" dirty="0">
                <a:solidFill>
                  <a:srgbClr val="003399"/>
                </a:solidFill>
              </a:endParaRPr>
            </a:p>
          </p:txBody>
        </p:sp>
      </p:grpSp>
      <p:grpSp>
        <p:nvGrpSpPr>
          <p:cNvPr id="41" name="组合 161"/>
          <p:cNvGrpSpPr/>
          <p:nvPr/>
        </p:nvGrpSpPr>
        <p:grpSpPr>
          <a:xfrm>
            <a:off x="6901503" y="3213200"/>
            <a:ext cx="94500" cy="333202"/>
            <a:chOff x="950686" y="3248672"/>
            <a:chExt cx="126000" cy="444269"/>
          </a:xfrm>
        </p:grpSpPr>
        <p:grpSp>
          <p:nvGrpSpPr>
            <p:cNvPr id="42" name="组合 162"/>
            <p:cNvGrpSpPr/>
            <p:nvPr/>
          </p:nvGrpSpPr>
          <p:grpSpPr>
            <a:xfrm>
              <a:off x="985021" y="3248672"/>
              <a:ext cx="54000" cy="322485"/>
              <a:chOff x="985021" y="3214804"/>
              <a:chExt cx="54000" cy="322485"/>
            </a:xfrm>
          </p:grpSpPr>
          <p:sp>
            <p:nvSpPr>
              <p:cNvPr id="44" name="椭圆 164"/>
              <p:cNvSpPr/>
              <p:nvPr/>
            </p:nvSpPr>
            <p:spPr>
              <a:xfrm>
                <a:off x="985021" y="3483289"/>
                <a:ext cx="54000" cy="54000"/>
              </a:xfrm>
              <a:prstGeom prst="ellipse">
                <a:avLst/>
              </a:prstGeom>
              <a:solidFill>
                <a:srgbClr val="1E52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椭圆 165"/>
              <p:cNvSpPr/>
              <p:nvPr/>
            </p:nvSpPr>
            <p:spPr>
              <a:xfrm>
                <a:off x="985021" y="3393794"/>
                <a:ext cx="54000" cy="54000"/>
              </a:xfrm>
              <a:prstGeom prst="ellipse">
                <a:avLst/>
              </a:prstGeom>
              <a:solidFill>
                <a:srgbClr val="1E529E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椭圆 166"/>
              <p:cNvSpPr/>
              <p:nvPr/>
            </p:nvSpPr>
            <p:spPr>
              <a:xfrm flipV="1">
                <a:off x="985021" y="3304299"/>
                <a:ext cx="54000" cy="54000"/>
              </a:xfrm>
              <a:prstGeom prst="ellipse">
                <a:avLst/>
              </a:prstGeom>
              <a:solidFill>
                <a:srgbClr val="1E529E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椭圆 167"/>
              <p:cNvSpPr/>
              <p:nvPr/>
            </p:nvSpPr>
            <p:spPr>
              <a:xfrm>
                <a:off x="985021" y="3214804"/>
                <a:ext cx="54000" cy="54000"/>
              </a:xfrm>
              <a:prstGeom prst="ellipse">
                <a:avLst/>
              </a:prstGeom>
              <a:solidFill>
                <a:srgbClr val="1E529E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" name="等腰三角形 163"/>
            <p:cNvSpPr/>
            <p:nvPr/>
          </p:nvSpPr>
          <p:spPr>
            <a:xfrm>
              <a:off x="950686" y="3584941"/>
              <a:ext cx="126000" cy="108000"/>
            </a:xfrm>
            <a:prstGeom prst="triangle">
              <a:avLst/>
            </a:prstGeom>
            <a:solidFill>
              <a:srgbClr val="1E5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48" name="组合 104"/>
          <p:cNvGrpSpPr/>
          <p:nvPr/>
        </p:nvGrpSpPr>
        <p:grpSpPr>
          <a:xfrm>
            <a:off x="7633579" y="3558704"/>
            <a:ext cx="441146" cy="378000"/>
            <a:chOff x="2468982" y="3689924"/>
            <a:chExt cx="588195" cy="504000"/>
          </a:xfrm>
        </p:grpSpPr>
        <p:sp>
          <p:nvSpPr>
            <p:cNvPr id="49" name="椭圆 105"/>
            <p:cNvSpPr/>
            <p:nvPr/>
          </p:nvSpPr>
          <p:spPr>
            <a:xfrm>
              <a:off x="2507869" y="3689924"/>
              <a:ext cx="504000" cy="50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E529E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</a:endParaRPr>
            </a:p>
          </p:txBody>
        </p:sp>
        <p:sp>
          <p:nvSpPr>
            <p:cNvPr id="50" name="文本框 12"/>
            <p:cNvSpPr txBox="1">
              <a:spLocks noChangeArrowheads="1"/>
            </p:cNvSpPr>
            <p:nvPr/>
          </p:nvSpPr>
          <p:spPr bwMode="auto">
            <a:xfrm>
              <a:off x="2468982" y="3793948"/>
              <a:ext cx="588195" cy="3282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1000" b="1">
                  <a:solidFill>
                    <a:srgbClr val="003399"/>
                  </a:solidFill>
                </a:rPr>
                <a:t>年份</a:t>
              </a:r>
              <a:endParaRPr lang="zh-CN" altLang="en-US" sz="1000" b="1" dirty="0">
                <a:solidFill>
                  <a:srgbClr val="003399"/>
                </a:solidFill>
              </a:endParaRPr>
            </a:p>
          </p:txBody>
        </p:sp>
      </p:grpSp>
      <p:grpSp>
        <p:nvGrpSpPr>
          <p:cNvPr id="51" name="组合 67"/>
          <p:cNvGrpSpPr/>
          <p:nvPr/>
        </p:nvGrpSpPr>
        <p:grpSpPr>
          <a:xfrm flipV="1">
            <a:off x="2258292" y="3931260"/>
            <a:ext cx="94500" cy="333202"/>
            <a:chOff x="950686" y="3248672"/>
            <a:chExt cx="126000" cy="444269"/>
          </a:xfrm>
        </p:grpSpPr>
        <p:grpSp>
          <p:nvGrpSpPr>
            <p:cNvPr id="52" name="组合 68"/>
            <p:cNvGrpSpPr/>
            <p:nvPr/>
          </p:nvGrpSpPr>
          <p:grpSpPr>
            <a:xfrm>
              <a:off x="985021" y="3248672"/>
              <a:ext cx="54000" cy="322485"/>
              <a:chOff x="985021" y="3214804"/>
              <a:chExt cx="54000" cy="322485"/>
            </a:xfrm>
          </p:grpSpPr>
          <p:sp>
            <p:nvSpPr>
              <p:cNvPr id="54" name="椭圆 70"/>
              <p:cNvSpPr/>
              <p:nvPr/>
            </p:nvSpPr>
            <p:spPr>
              <a:xfrm>
                <a:off x="985021" y="3483289"/>
                <a:ext cx="54000" cy="54000"/>
              </a:xfrm>
              <a:prstGeom prst="ellipse">
                <a:avLst/>
              </a:prstGeom>
              <a:solidFill>
                <a:srgbClr val="1E52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椭圆 71"/>
              <p:cNvSpPr/>
              <p:nvPr/>
            </p:nvSpPr>
            <p:spPr>
              <a:xfrm>
                <a:off x="985021" y="3393794"/>
                <a:ext cx="54000" cy="54000"/>
              </a:xfrm>
              <a:prstGeom prst="ellipse">
                <a:avLst/>
              </a:prstGeom>
              <a:solidFill>
                <a:srgbClr val="1E529E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椭圆 72"/>
              <p:cNvSpPr/>
              <p:nvPr/>
            </p:nvSpPr>
            <p:spPr>
              <a:xfrm flipV="1">
                <a:off x="985021" y="3304299"/>
                <a:ext cx="54000" cy="54000"/>
              </a:xfrm>
              <a:prstGeom prst="ellipse">
                <a:avLst/>
              </a:prstGeom>
              <a:solidFill>
                <a:srgbClr val="1E529E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椭圆 73"/>
              <p:cNvSpPr/>
              <p:nvPr/>
            </p:nvSpPr>
            <p:spPr>
              <a:xfrm>
                <a:off x="985021" y="3214804"/>
                <a:ext cx="54000" cy="54000"/>
              </a:xfrm>
              <a:prstGeom prst="ellipse">
                <a:avLst/>
              </a:prstGeom>
              <a:solidFill>
                <a:srgbClr val="1E529E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3" name="等腰三角形 69"/>
            <p:cNvSpPr/>
            <p:nvPr/>
          </p:nvSpPr>
          <p:spPr>
            <a:xfrm>
              <a:off x="950686" y="3584941"/>
              <a:ext cx="126000" cy="108000"/>
            </a:xfrm>
            <a:prstGeom prst="triangle">
              <a:avLst/>
            </a:prstGeom>
            <a:solidFill>
              <a:srgbClr val="1E5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prstClr val="white"/>
                </a:solidFill>
              </a:endParaRPr>
            </a:p>
          </p:txBody>
        </p:sp>
      </p:grpSp>
      <p:grpSp>
        <p:nvGrpSpPr>
          <p:cNvPr id="58" name="组合 67"/>
          <p:cNvGrpSpPr/>
          <p:nvPr/>
        </p:nvGrpSpPr>
        <p:grpSpPr>
          <a:xfrm flipV="1">
            <a:off x="4656486" y="3923118"/>
            <a:ext cx="94500" cy="333202"/>
            <a:chOff x="950686" y="3248672"/>
            <a:chExt cx="126000" cy="444269"/>
          </a:xfrm>
        </p:grpSpPr>
        <p:grpSp>
          <p:nvGrpSpPr>
            <p:cNvPr id="59" name="组合 68"/>
            <p:cNvGrpSpPr/>
            <p:nvPr/>
          </p:nvGrpSpPr>
          <p:grpSpPr>
            <a:xfrm>
              <a:off x="985021" y="3248672"/>
              <a:ext cx="54000" cy="322485"/>
              <a:chOff x="985021" y="3214804"/>
              <a:chExt cx="54000" cy="322485"/>
            </a:xfrm>
          </p:grpSpPr>
          <p:sp>
            <p:nvSpPr>
              <p:cNvPr id="61" name="椭圆 70"/>
              <p:cNvSpPr/>
              <p:nvPr/>
            </p:nvSpPr>
            <p:spPr>
              <a:xfrm>
                <a:off x="985021" y="3483289"/>
                <a:ext cx="54000" cy="54000"/>
              </a:xfrm>
              <a:prstGeom prst="ellipse">
                <a:avLst/>
              </a:prstGeom>
              <a:solidFill>
                <a:srgbClr val="1E52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椭圆 71"/>
              <p:cNvSpPr/>
              <p:nvPr/>
            </p:nvSpPr>
            <p:spPr>
              <a:xfrm>
                <a:off x="985021" y="3393794"/>
                <a:ext cx="54000" cy="54000"/>
              </a:xfrm>
              <a:prstGeom prst="ellipse">
                <a:avLst/>
              </a:prstGeom>
              <a:solidFill>
                <a:srgbClr val="1E529E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椭圆 72"/>
              <p:cNvSpPr/>
              <p:nvPr/>
            </p:nvSpPr>
            <p:spPr>
              <a:xfrm flipV="1">
                <a:off x="985021" y="3304299"/>
                <a:ext cx="54000" cy="54000"/>
              </a:xfrm>
              <a:prstGeom prst="ellipse">
                <a:avLst/>
              </a:prstGeom>
              <a:solidFill>
                <a:srgbClr val="1E529E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椭圆 73"/>
              <p:cNvSpPr/>
              <p:nvPr/>
            </p:nvSpPr>
            <p:spPr>
              <a:xfrm>
                <a:off x="985021" y="3214804"/>
                <a:ext cx="54000" cy="54000"/>
              </a:xfrm>
              <a:prstGeom prst="ellipse">
                <a:avLst/>
              </a:prstGeom>
              <a:solidFill>
                <a:srgbClr val="1E529E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0" name="等腰三角形 69"/>
            <p:cNvSpPr/>
            <p:nvPr/>
          </p:nvSpPr>
          <p:spPr>
            <a:xfrm>
              <a:off x="950686" y="3584941"/>
              <a:ext cx="126000" cy="108000"/>
            </a:xfrm>
            <a:prstGeom prst="triangle">
              <a:avLst/>
            </a:prstGeom>
            <a:solidFill>
              <a:srgbClr val="1E5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prstClr val="white"/>
                </a:solidFill>
              </a:endParaRPr>
            </a:p>
          </p:txBody>
        </p:sp>
      </p:grpSp>
      <p:grpSp>
        <p:nvGrpSpPr>
          <p:cNvPr id="65" name="组合 86"/>
          <p:cNvGrpSpPr/>
          <p:nvPr/>
        </p:nvGrpSpPr>
        <p:grpSpPr>
          <a:xfrm flipV="1">
            <a:off x="6067884" y="3947288"/>
            <a:ext cx="94500" cy="333202"/>
            <a:chOff x="950686" y="3248672"/>
            <a:chExt cx="126000" cy="444269"/>
          </a:xfrm>
        </p:grpSpPr>
        <p:grpSp>
          <p:nvGrpSpPr>
            <p:cNvPr id="66" name="组合 87"/>
            <p:cNvGrpSpPr/>
            <p:nvPr/>
          </p:nvGrpSpPr>
          <p:grpSpPr>
            <a:xfrm>
              <a:off x="985021" y="3248672"/>
              <a:ext cx="54000" cy="322485"/>
              <a:chOff x="985021" y="3214804"/>
              <a:chExt cx="54000" cy="322485"/>
            </a:xfrm>
          </p:grpSpPr>
          <p:sp>
            <p:nvSpPr>
              <p:cNvPr id="68" name="椭圆 89"/>
              <p:cNvSpPr/>
              <p:nvPr/>
            </p:nvSpPr>
            <p:spPr>
              <a:xfrm>
                <a:off x="985021" y="3483289"/>
                <a:ext cx="54000" cy="54000"/>
              </a:xfrm>
              <a:prstGeom prst="ellipse">
                <a:avLst/>
              </a:prstGeom>
              <a:solidFill>
                <a:srgbClr val="1E52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椭圆 90"/>
              <p:cNvSpPr/>
              <p:nvPr/>
            </p:nvSpPr>
            <p:spPr>
              <a:xfrm>
                <a:off x="985021" y="3393794"/>
                <a:ext cx="54000" cy="54000"/>
              </a:xfrm>
              <a:prstGeom prst="ellipse">
                <a:avLst/>
              </a:prstGeom>
              <a:solidFill>
                <a:srgbClr val="1E529E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椭圆 91"/>
              <p:cNvSpPr/>
              <p:nvPr/>
            </p:nvSpPr>
            <p:spPr>
              <a:xfrm flipV="1">
                <a:off x="985021" y="3304299"/>
                <a:ext cx="54000" cy="54000"/>
              </a:xfrm>
              <a:prstGeom prst="ellipse">
                <a:avLst/>
              </a:prstGeom>
              <a:solidFill>
                <a:srgbClr val="1E529E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椭圆 92"/>
              <p:cNvSpPr/>
              <p:nvPr/>
            </p:nvSpPr>
            <p:spPr>
              <a:xfrm>
                <a:off x="985021" y="3214804"/>
                <a:ext cx="54000" cy="54000"/>
              </a:xfrm>
              <a:prstGeom prst="ellipse">
                <a:avLst/>
              </a:prstGeom>
              <a:solidFill>
                <a:srgbClr val="1E529E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7" name="等腰三角形 88"/>
            <p:cNvSpPr/>
            <p:nvPr/>
          </p:nvSpPr>
          <p:spPr>
            <a:xfrm>
              <a:off x="950686" y="3584941"/>
              <a:ext cx="126000" cy="108000"/>
            </a:xfrm>
            <a:prstGeom prst="triangle">
              <a:avLst/>
            </a:prstGeom>
            <a:solidFill>
              <a:srgbClr val="1E5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prstClr val="white"/>
                </a:solidFill>
              </a:endParaRPr>
            </a:p>
          </p:txBody>
        </p:sp>
      </p:grpSp>
      <p:grpSp>
        <p:nvGrpSpPr>
          <p:cNvPr id="72" name="组合 109"/>
          <p:cNvGrpSpPr/>
          <p:nvPr/>
        </p:nvGrpSpPr>
        <p:grpSpPr>
          <a:xfrm flipV="1">
            <a:off x="7802492" y="3940913"/>
            <a:ext cx="94500" cy="333202"/>
            <a:chOff x="950686" y="3248672"/>
            <a:chExt cx="126000" cy="444269"/>
          </a:xfrm>
        </p:grpSpPr>
        <p:grpSp>
          <p:nvGrpSpPr>
            <p:cNvPr id="73" name="组合 110"/>
            <p:cNvGrpSpPr/>
            <p:nvPr/>
          </p:nvGrpSpPr>
          <p:grpSpPr>
            <a:xfrm>
              <a:off x="985021" y="3248672"/>
              <a:ext cx="54000" cy="322485"/>
              <a:chOff x="985021" y="3214804"/>
              <a:chExt cx="54000" cy="322485"/>
            </a:xfrm>
          </p:grpSpPr>
          <p:sp>
            <p:nvSpPr>
              <p:cNvPr id="75" name="椭圆 112"/>
              <p:cNvSpPr/>
              <p:nvPr/>
            </p:nvSpPr>
            <p:spPr>
              <a:xfrm>
                <a:off x="985021" y="3483289"/>
                <a:ext cx="54000" cy="54000"/>
              </a:xfrm>
              <a:prstGeom prst="ellipse">
                <a:avLst/>
              </a:prstGeom>
              <a:solidFill>
                <a:srgbClr val="1E52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椭圆 113"/>
              <p:cNvSpPr/>
              <p:nvPr/>
            </p:nvSpPr>
            <p:spPr>
              <a:xfrm>
                <a:off x="985021" y="3393794"/>
                <a:ext cx="54000" cy="54000"/>
              </a:xfrm>
              <a:prstGeom prst="ellipse">
                <a:avLst/>
              </a:prstGeom>
              <a:solidFill>
                <a:srgbClr val="1E529E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椭圆 114"/>
              <p:cNvSpPr/>
              <p:nvPr/>
            </p:nvSpPr>
            <p:spPr>
              <a:xfrm flipV="1">
                <a:off x="985021" y="3304299"/>
                <a:ext cx="54000" cy="54000"/>
              </a:xfrm>
              <a:prstGeom prst="ellipse">
                <a:avLst/>
              </a:prstGeom>
              <a:solidFill>
                <a:srgbClr val="1E529E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椭圆 115"/>
              <p:cNvSpPr/>
              <p:nvPr/>
            </p:nvSpPr>
            <p:spPr>
              <a:xfrm>
                <a:off x="985021" y="3214804"/>
                <a:ext cx="54000" cy="54000"/>
              </a:xfrm>
              <a:prstGeom prst="ellipse">
                <a:avLst/>
              </a:prstGeom>
              <a:solidFill>
                <a:srgbClr val="1E529E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4" name="等腰三角形 111"/>
            <p:cNvSpPr/>
            <p:nvPr/>
          </p:nvSpPr>
          <p:spPr>
            <a:xfrm>
              <a:off x="950686" y="3584941"/>
              <a:ext cx="126000" cy="108000"/>
            </a:xfrm>
            <a:prstGeom prst="triangle">
              <a:avLst/>
            </a:prstGeom>
            <a:solidFill>
              <a:srgbClr val="1E5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1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/>
              <a:pPr/>
              <a:t>5</a:t>
            </a:fld>
            <a:endParaRPr lang="en-US" altLang="zh-CN" dirty="0"/>
          </a:p>
        </p:txBody>
      </p:sp>
      <p:sp>
        <p:nvSpPr>
          <p:cNvPr id="5" name="标题 1"/>
          <p:cNvSpPr txBox="1"/>
          <p:nvPr/>
        </p:nvSpPr>
        <p:spPr>
          <a:xfrm>
            <a:off x="667297" y="244725"/>
            <a:ext cx="8149189" cy="3846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2400" b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标题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4" name="直接连接符 2"/>
          <p:cNvCxnSpPr/>
          <p:nvPr/>
        </p:nvCxnSpPr>
        <p:spPr>
          <a:xfrm flipV="1">
            <a:off x="582927" y="3644630"/>
            <a:ext cx="7956602" cy="1"/>
          </a:xfrm>
          <a:prstGeom prst="line">
            <a:avLst/>
          </a:prstGeom>
          <a:ln w="38100">
            <a:solidFill>
              <a:srgbClr val="1E52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8"/>
          <p:cNvGrpSpPr/>
          <p:nvPr/>
        </p:nvGrpSpPr>
        <p:grpSpPr>
          <a:xfrm>
            <a:off x="1130011" y="3452831"/>
            <a:ext cx="441146" cy="378000"/>
            <a:chOff x="5647512" y="3697182"/>
            <a:chExt cx="588195" cy="504000"/>
          </a:xfrm>
        </p:grpSpPr>
        <p:sp>
          <p:nvSpPr>
            <p:cNvPr id="7" name="椭圆 9"/>
            <p:cNvSpPr/>
            <p:nvPr/>
          </p:nvSpPr>
          <p:spPr>
            <a:xfrm>
              <a:off x="5699845" y="3697182"/>
              <a:ext cx="504000" cy="50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E529E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</a:endParaRPr>
            </a:p>
          </p:txBody>
        </p:sp>
        <p:sp>
          <p:nvSpPr>
            <p:cNvPr id="8" name="文本框 12"/>
            <p:cNvSpPr txBox="1">
              <a:spLocks noChangeArrowheads="1"/>
            </p:cNvSpPr>
            <p:nvPr/>
          </p:nvSpPr>
          <p:spPr bwMode="auto">
            <a:xfrm>
              <a:off x="5647512" y="3801206"/>
              <a:ext cx="588195" cy="3282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1000" b="1" smtClean="0">
                  <a:solidFill>
                    <a:srgbClr val="1E529E"/>
                  </a:solidFill>
                </a:rPr>
                <a:t>年份</a:t>
              </a:r>
              <a:endParaRPr lang="zh-CN" altLang="en-US" sz="1000" b="1" dirty="0">
                <a:solidFill>
                  <a:srgbClr val="1E529E"/>
                </a:solidFill>
              </a:endParaRPr>
            </a:p>
          </p:txBody>
        </p:sp>
      </p:grpSp>
      <p:grpSp>
        <p:nvGrpSpPr>
          <p:cNvPr id="9" name="组合 11"/>
          <p:cNvGrpSpPr/>
          <p:nvPr/>
        </p:nvGrpSpPr>
        <p:grpSpPr>
          <a:xfrm>
            <a:off x="2767139" y="3452830"/>
            <a:ext cx="441146" cy="470519"/>
            <a:chOff x="6686300" y="3707333"/>
            <a:chExt cx="588196" cy="627359"/>
          </a:xfrm>
        </p:grpSpPr>
        <p:sp>
          <p:nvSpPr>
            <p:cNvPr id="10" name="椭圆 12"/>
            <p:cNvSpPr/>
            <p:nvPr/>
          </p:nvSpPr>
          <p:spPr>
            <a:xfrm>
              <a:off x="6710090" y="3707333"/>
              <a:ext cx="504000" cy="50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E529E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</a:endParaRPr>
            </a:p>
          </p:txBody>
        </p:sp>
        <p:sp>
          <p:nvSpPr>
            <p:cNvPr id="11" name="文本框 12"/>
            <p:cNvSpPr txBox="1">
              <a:spLocks noChangeArrowheads="1"/>
            </p:cNvSpPr>
            <p:nvPr/>
          </p:nvSpPr>
          <p:spPr bwMode="auto">
            <a:xfrm>
              <a:off x="6686300" y="3801212"/>
              <a:ext cx="588196" cy="5334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1000" b="1">
                  <a:solidFill>
                    <a:srgbClr val="1E529E"/>
                  </a:solidFill>
                </a:rPr>
                <a:t>年份</a:t>
              </a:r>
            </a:p>
            <a:p>
              <a:endParaRPr lang="zh-CN" altLang="en-US" sz="1000" b="1" dirty="0">
                <a:solidFill>
                  <a:srgbClr val="1E529E"/>
                </a:solidFill>
              </a:endParaRPr>
            </a:p>
          </p:txBody>
        </p:sp>
      </p:grpSp>
      <p:grpSp>
        <p:nvGrpSpPr>
          <p:cNvPr id="12" name="组合 19"/>
          <p:cNvGrpSpPr/>
          <p:nvPr/>
        </p:nvGrpSpPr>
        <p:grpSpPr>
          <a:xfrm>
            <a:off x="1312073" y="3121468"/>
            <a:ext cx="94500" cy="333202"/>
            <a:chOff x="950686" y="3248672"/>
            <a:chExt cx="126000" cy="444269"/>
          </a:xfrm>
        </p:grpSpPr>
        <p:grpSp>
          <p:nvGrpSpPr>
            <p:cNvPr id="13" name="组合 20"/>
            <p:cNvGrpSpPr/>
            <p:nvPr/>
          </p:nvGrpSpPr>
          <p:grpSpPr>
            <a:xfrm>
              <a:off x="985021" y="3248672"/>
              <a:ext cx="54000" cy="322485"/>
              <a:chOff x="985021" y="3214804"/>
              <a:chExt cx="54000" cy="322485"/>
            </a:xfrm>
          </p:grpSpPr>
          <p:sp>
            <p:nvSpPr>
              <p:cNvPr id="15" name="椭圆 22"/>
              <p:cNvSpPr/>
              <p:nvPr/>
            </p:nvSpPr>
            <p:spPr>
              <a:xfrm>
                <a:off x="985021" y="3483289"/>
                <a:ext cx="54000" cy="54000"/>
              </a:xfrm>
              <a:prstGeom prst="ellipse">
                <a:avLst/>
              </a:prstGeom>
              <a:solidFill>
                <a:srgbClr val="1E52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椭圆 23"/>
              <p:cNvSpPr/>
              <p:nvPr/>
            </p:nvSpPr>
            <p:spPr>
              <a:xfrm>
                <a:off x="985021" y="3393794"/>
                <a:ext cx="54000" cy="54000"/>
              </a:xfrm>
              <a:prstGeom prst="ellipse">
                <a:avLst/>
              </a:prstGeom>
              <a:solidFill>
                <a:srgbClr val="1E529E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椭圆 24"/>
              <p:cNvSpPr/>
              <p:nvPr/>
            </p:nvSpPr>
            <p:spPr>
              <a:xfrm flipV="1">
                <a:off x="985021" y="3304299"/>
                <a:ext cx="54000" cy="54000"/>
              </a:xfrm>
              <a:prstGeom prst="ellipse">
                <a:avLst/>
              </a:prstGeom>
              <a:solidFill>
                <a:srgbClr val="1E529E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椭圆 25"/>
              <p:cNvSpPr/>
              <p:nvPr/>
            </p:nvSpPr>
            <p:spPr>
              <a:xfrm>
                <a:off x="985021" y="3214804"/>
                <a:ext cx="54000" cy="54000"/>
              </a:xfrm>
              <a:prstGeom prst="ellipse">
                <a:avLst/>
              </a:prstGeom>
              <a:solidFill>
                <a:srgbClr val="1E529E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" name="等腰三角形 21"/>
            <p:cNvSpPr/>
            <p:nvPr/>
          </p:nvSpPr>
          <p:spPr>
            <a:xfrm>
              <a:off x="950686" y="3584941"/>
              <a:ext cx="126000" cy="108000"/>
            </a:xfrm>
            <a:prstGeom prst="triangle">
              <a:avLst/>
            </a:prstGeom>
            <a:solidFill>
              <a:srgbClr val="1E5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组合 33"/>
          <p:cNvGrpSpPr/>
          <p:nvPr/>
        </p:nvGrpSpPr>
        <p:grpSpPr>
          <a:xfrm flipV="1">
            <a:off x="2930762" y="3827896"/>
            <a:ext cx="94500" cy="333202"/>
            <a:chOff x="950686" y="3248672"/>
            <a:chExt cx="126000" cy="444269"/>
          </a:xfrm>
        </p:grpSpPr>
        <p:grpSp>
          <p:nvGrpSpPr>
            <p:cNvPr id="20" name="组合 34"/>
            <p:cNvGrpSpPr/>
            <p:nvPr/>
          </p:nvGrpSpPr>
          <p:grpSpPr>
            <a:xfrm>
              <a:off x="985021" y="3248672"/>
              <a:ext cx="54000" cy="322485"/>
              <a:chOff x="985021" y="3214804"/>
              <a:chExt cx="54000" cy="322485"/>
            </a:xfrm>
          </p:grpSpPr>
          <p:sp>
            <p:nvSpPr>
              <p:cNvPr id="22" name="椭圆 36"/>
              <p:cNvSpPr/>
              <p:nvPr/>
            </p:nvSpPr>
            <p:spPr>
              <a:xfrm>
                <a:off x="985021" y="3483289"/>
                <a:ext cx="54000" cy="54000"/>
              </a:xfrm>
              <a:prstGeom prst="ellipse">
                <a:avLst/>
              </a:prstGeom>
              <a:solidFill>
                <a:srgbClr val="1E52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椭圆 37"/>
              <p:cNvSpPr/>
              <p:nvPr/>
            </p:nvSpPr>
            <p:spPr>
              <a:xfrm>
                <a:off x="985021" y="3393794"/>
                <a:ext cx="54000" cy="54000"/>
              </a:xfrm>
              <a:prstGeom prst="ellipse">
                <a:avLst/>
              </a:prstGeom>
              <a:solidFill>
                <a:srgbClr val="1E529E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椭圆 38"/>
              <p:cNvSpPr/>
              <p:nvPr/>
            </p:nvSpPr>
            <p:spPr>
              <a:xfrm flipV="1">
                <a:off x="985021" y="3304299"/>
                <a:ext cx="54000" cy="54000"/>
              </a:xfrm>
              <a:prstGeom prst="ellipse">
                <a:avLst/>
              </a:prstGeom>
              <a:solidFill>
                <a:srgbClr val="1E529E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椭圆 39"/>
              <p:cNvSpPr/>
              <p:nvPr/>
            </p:nvSpPr>
            <p:spPr>
              <a:xfrm>
                <a:off x="985021" y="3214804"/>
                <a:ext cx="54000" cy="54000"/>
              </a:xfrm>
              <a:prstGeom prst="ellipse">
                <a:avLst/>
              </a:prstGeom>
              <a:solidFill>
                <a:srgbClr val="1E529E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" name="等腰三角形 35"/>
            <p:cNvSpPr/>
            <p:nvPr/>
          </p:nvSpPr>
          <p:spPr>
            <a:xfrm>
              <a:off x="950686" y="3584941"/>
              <a:ext cx="126000" cy="108000"/>
            </a:xfrm>
            <a:prstGeom prst="triangle">
              <a:avLst/>
            </a:prstGeom>
            <a:solidFill>
              <a:srgbClr val="1E5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prstClr val="white"/>
                </a:solidFill>
              </a:endParaRPr>
            </a:p>
          </p:txBody>
        </p:sp>
      </p:grpSp>
      <p:sp>
        <p:nvSpPr>
          <p:cNvPr id="26" name="等腰三角形 40"/>
          <p:cNvSpPr/>
          <p:nvPr/>
        </p:nvSpPr>
        <p:spPr>
          <a:xfrm rot="5400000">
            <a:off x="8506050" y="3588540"/>
            <a:ext cx="118274" cy="112177"/>
          </a:xfrm>
          <a:prstGeom prst="triangle">
            <a:avLst/>
          </a:prstGeom>
          <a:solidFill>
            <a:srgbClr val="1E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grpSp>
        <p:nvGrpSpPr>
          <p:cNvPr id="27" name="组合 42"/>
          <p:cNvGrpSpPr/>
          <p:nvPr/>
        </p:nvGrpSpPr>
        <p:grpSpPr>
          <a:xfrm>
            <a:off x="4302713" y="3454325"/>
            <a:ext cx="441146" cy="470519"/>
            <a:chOff x="6686300" y="3707333"/>
            <a:chExt cx="588196" cy="627359"/>
          </a:xfrm>
        </p:grpSpPr>
        <p:sp>
          <p:nvSpPr>
            <p:cNvPr id="28" name="椭圆 43"/>
            <p:cNvSpPr/>
            <p:nvPr/>
          </p:nvSpPr>
          <p:spPr>
            <a:xfrm>
              <a:off x="6710090" y="3707333"/>
              <a:ext cx="504000" cy="50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E529E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</a:endParaRPr>
            </a:p>
          </p:txBody>
        </p:sp>
        <p:sp>
          <p:nvSpPr>
            <p:cNvPr id="29" name="文本框 12"/>
            <p:cNvSpPr txBox="1">
              <a:spLocks noChangeArrowheads="1"/>
            </p:cNvSpPr>
            <p:nvPr/>
          </p:nvSpPr>
          <p:spPr bwMode="auto">
            <a:xfrm>
              <a:off x="6686300" y="3801212"/>
              <a:ext cx="588196" cy="5334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1000" b="1">
                  <a:solidFill>
                    <a:srgbClr val="1E529E"/>
                  </a:solidFill>
                </a:rPr>
                <a:t>年份</a:t>
              </a:r>
            </a:p>
            <a:p>
              <a:endParaRPr lang="zh-CN" altLang="en-US" sz="1000" b="1" dirty="0">
                <a:solidFill>
                  <a:srgbClr val="1E529E"/>
                </a:solidFill>
              </a:endParaRPr>
            </a:p>
          </p:txBody>
        </p:sp>
      </p:grpSp>
      <p:grpSp>
        <p:nvGrpSpPr>
          <p:cNvPr id="30" name="组合 46"/>
          <p:cNvGrpSpPr/>
          <p:nvPr/>
        </p:nvGrpSpPr>
        <p:grpSpPr>
          <a:xfrm>
            <a:off x="4464877" y="3129609"/>
            <a:ext cx="94500" cy="333202"/>
            <a:chOff x="950686" y="3248672"/>
            <a:chExt cx="126000" cy="444269"/>
          </a:xfrm>
        </p:grpSpPr>
        <p:grpSp>
          <p:nvGrpSpPr>
            <p:cNvPr id="31" name="组合 47"/>
            <p:cNvGrpSpPr/>
            <p:nvPr/>
          </p:nvGrpSpPr>
          <p:grpSpPr>
            <a:xfrm>
              <a:off x="985021" y="3248672"/>
              <a:ext cx="54000" cy="322485"/>
              <a:chOff x="985021" y="3214804"/>
              <a:chExt cx="54000" cy="322485"/>
            </a:xfrm>
          </p:grpSpPr>
          <p:sp>
            <p:nvSpPr>
              <p:cNvPr id="33" name="椭圆 49"/>
              <p:cNvSpPr/>
              <p:nvPr/>
            </p:nvSpPr>
            <p:spPr>
              <a:xfrm>
                <a:off x="985021" y="3483289"/>
                <a:ext cx="54000" cy="54000"/>
              </a:xfrm>
              <a:prstGeom prst="ellipse">
                <a:avLst/>
              </a:prstGeom>
              <a:solidFill>
                <a:srgbClr val="1E52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椭圆 50"/>
              <p:cNvSpPr/>
              <p:nvPr/>
            </p:nvSpPr>
            <p:spPr>
              <a:xfrm>
                <a:off x="985021" y="3393794"/>
                <a:ext cx="54000" cy="54000"/>
              </a:xfrm>
              <a:prstGeom prst="ellipse">
                <a:avLst/>
              </a:prstGeom>
              <a:solidFill>
                <a:srgbClr val="1E529E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椭圆 51"/>
              <p:cNvSpPr/>
              <p:nvPr/>
            </p:nvSpPr>
            <p:spPr>
              <a:xfrm flipV="1">
                <a:off x="985021" y="3304299"/>
                <a:ext cx="54000" cy="54000"/>
              </a:xfrm>
              <a:prstGeom prst="ellipse">
                <a:avLst/>
              </a:prstGeom>
              <a:solidFill>
                <a:srgbClr val="1E529E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椭圆 52"/>
              <p:cNvSpPr/>
              <p:nvPr/>
            </p:nvSpPr>
            <p:spPr>
              <a:xfrm>
                <a:off x="985021" y="3214804"/>
                <a:ext cx="54000" cy="54000"/>
              </a:xfrm>
              <a:prstGeom prst="ellipse">
                <a:avLst/>
              </a:prstGeom>
              <a:solidFill>
                <a:srgbClr val="1E529E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2" name="等腰三角形 48"/>
            <p:cNvSpPr/>
            <p:nvPr/>
          </p:nvSpPr>
          <p:spPr>
            <a:xfrm>
              <a:off x="950686" y="3584941"/>
              <a:ext cx="126000" cy="108000"/>
            </a:xfrm>
            <a:prstGeom prst="triangle">
              <a:avLst/>
            </a:prstGeom>
            <a:solidFill>
              <a:srgbClr val="1E5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7" name="组合 55"/>
          <p:cNvGrpSpPr/>
          <p:nvPr/>
        </p:nvGrpSpPr>
        <p:grpSpPr>
          <a:xfrm>
            <a:off x="6491527" y="3452830"/>
            <a:ext cx="441146" cy="470519"/>
            <a:chOff x="6686300" y="3707333"/>
            <a:chExt cx="588196" cy="627359"/>
          </a:xfrm>
        </p:grpSpPr>
        <p:sp>
          <p:nvSpPr>
            <p:cNvPr id="38" name="椭圆 56"/>
            <p:cNvSpPr/>
            <p:nvPr/>
          </p:nvSpPr>
          <p:spPr>
            <a:xfrm>
              <a:off x="6710090" y="3707333"/>
              <a:ext cx="504000" cy="50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E529E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</a:endParaRPr>
            </a:p>
          </p:txBody>
        </p:sp>
        <p:sp>
          <p:nvSpPr>
            <p:cNvPr id="39" name="文本框 12"/>
            <p:cNvSpPr txBox="1">
              <a:spLocks noChangeArrowheads="1"/>
            </p:cNvSpPr>
            <p:nvPr/>
          </p:nvSpPr>
          <p:spPr bwMode="auto">
            <a:xfrm>
              <a:off x="6686300" y="3801212"/>
              <a:ext cx="588196" cy="5334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1000" b="1">
                  <a:solidFill>
                    <a:srgbClr val="1E529E"/>
                  </a:solidFill>
                </a:rPr>
                <a:t>年份</a:t>
              </a:r>
            </a:p>
            <a:p>
              <a:endParaRPr lang="zh-CN" altLang="en-US" sz="1000" b="1" dirty="0">
                <a:solidFill>
                  <a:srgbClr val="1E529E"/>
                </a:solidFill>
              </a:endParaRPr>
            </a:p>
          </p:txBody>
        </p:sp>
      </p:grpSp>
      <p:grpSp>
        <p:nvGrpSpPr>
          <p:cNvPr id="40" name="组合 58"/>
          <p:cNvGrpSpPr/>
          <p:nvPr/>
        </p:nvGrpSpPr>
        <p:grpSpPr>
          <a:xfrm flipV="1">
            <a:off x="6655150" y="3827896"/>
            <a:ext cx="94500" cy="333202"/>
            <a:chOff x="950686" y="3248672"/>
            <a:chExt cx="126000" cy="444269"/>
          </a:xfrm>
        </p:grpSpPr>
        <p:grpSp>
          <p:nvGrpSpPr>
            <p:cNvPr id="41" name="组合 59"/>
            <p:cNvGrpSpPr/>
            <p:nvPr/>
          </p:nvGrpSpPr>
          <p:grpSpPr>
            <a:xfrm>
              <a:off x="985021" y="3248672"/>
              <a:ext cx="54000" cy="322485"/>
              <a:chOff x="985021" y="3214804"/>
              <a:chExt cx="54000" cy="322485"/>
            </a:xfrm>
          </p:grpSpPr>
          <p:sp>
            <p:nvSpPr>
              <p:cNvPr id="43" name="椭圆 61"/>
              <p:cNvSpPr/>
              <p:nvPr/>
            </p:nvSpPr>
            <p:spPr>
              <a:xfrm>
                <a:off x="985021" y="3483289"/>
                <a:ext cx="54000" cy="54000"/>
              </a:xfrm>
              <a:prstGeom prst="ellipse">
                <a:avLst/>
              </a:prstGeom>
              <a:solidFill>
                <a:srgbClr val="1E52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椭圆 62"/>
              <p:cNvSpPr/>
              <p:nvPr/>
            </p:nvSpPr>
            <p:spPr>
              <a:xfrm>
                <a:off x="985021" y="3393794"/>
                <a:ext cx="54000" cy="54000"/>
              </a:xfrm>
              <a:prstGeom prst="ellipse">
                <a:avLst/>
              </a:prstGeom>
              <a:solidFill>
                <a:srgbClr val="1E529E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椭圆 63"/>
              <p:cNvSpPr/>
              <p:nvPr/>
            </p:nvSpPr>
            <p:spPr>
              <a:xfrm flipV="1">
                <a:off x="985021" y="3304299"/>
                <a:ext cx="54000" cy="54000"/>
              </a:xfrm>
              <a:prstGeom prst="ellipse">
                <a:avLst/>
              </a:prstGeom>
              <a:solidFill>
                <a:srgbClr val="1E529E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椭圆 64"/>
              <p:cNvSpPr/>
              <p:nvPr/>
            </p:nvSpPr>
            <p:spPr>
              <a:xfrm>
                <a:off x="985021" y="3214804"/>
                <a:ext cx="54000" cy="54000"/>
              </a:xfrm>
              <a:prstGeom prst="ellipse">
                <a:avLst/>
              </a:prstGeom>
              <a:solidFill>
                <a:srgbClr val="1E529E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" name="等腰三角形 60"/>
            <p:cNvSpPr/>
            <p:nvPr/>
          </p:nvSpPr>
          <p:spPr>
            <a:xfrm>
              <a:off x="950686" y="3584941"/>
              <a:ext cx="126000" cy="108000"/>
            </a:xfrm>
            <a:prstGeom prst="triangle">
              <a:avLst/>
            </a:prstGeom>
            <a:solidFill>
              <a:srgbClr val="1E5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组合 65"/>
          <p:cNvGrpSpPr/>
          <p:nvPr/>
        </p:nvGrpSpPr>
        <p:grpSpPr>
          <a:xfrm>
            <a:off x="6651123" y="3121055"/>
            <a:ext cx="94500" cy="333202"/>
            <a:chOff x="950686" y="3248672"/>
            <a:chExt cx="126000" cy="444269"/>
          </a:xfrm>
        </p:grpSpPr>
        <p:grpSp>
          <p:nvGrpSpPr>
            <p:cNvPr id="48" name="组合 66"/>
            <p:cNvGrpSpPr/>
            <p:nvPr/>
          </p:nvGrpSpPr>
          <p:grpSpPr>
            <a:xfrm>
              <a:off x="985021" y="3248672"/>
              <a:ext cx="54000" cy="322485"/>
              <a:chOff x="985021" y="3214804"/>
              <a:chExt cx="54000" cy="322485"/>
            </a:xfrm>
          </p:grpSpPr>
          <p:sp>
            <p:nvSpPr>
              <p:cNvPr id="50" name="椭圆 68"/>
              <p:cNvSpPr/>
              <p:nvPr/>
            </p:nvSpPr>
            <p:spPr>
              <a:xfrm>
                <a:off x="985021" y="3483289"/>
                <a:ext cx="54000" cy="54000"/>
              </a:xfrm>
              <a:prstGeom prst="ellipse">
                <a:avLst/>
              </a:prstGeom>
              <a:solidFill>
                <a:srgbClr val="1E52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椭圆 69"/>
              <p:cNvSpPr/>
              <p:nvPr/>
            </p:nvSpPr>
            <p:spPr>
              <a:xfrm>
                <a:off x="985021" y="3393794"/>
                <a:ext cx="54000" cy="54000"/>
              </a:xfrm>
              <a:prstGeom prst="ellipse">
                <a:avLst/>
              </a:prstGeom>
              <a:solidFill>
                <a:srgbClr val="1E529E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椭圆 70"/>
              <p:cNvSpPr/>
              <p:nvPr/>
            </p:nvSpPr>
            <p:spPr>
              <a:xfrm flipV="1">
                <a:off x="985021" y="3304299"/>
                <a:ext cx="54000" cy="54000"/>
              </a:xfrm>
              <a:prstGeom prst="ellipse">
                <a:avLst/>
              </a:prstGeom>
              <a:solidFill>
                <a:srgbClr val="1E529E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椭圆 71"/>
              <p:cNvSpPr/>
              <p:nvPr/>
            </p:nvSpPr>
            <p:spPr>
              <a:xfrm>
                <a:off x="985021" y="3214804"/>
                <a:ext cx="54000" cy="54000"/>
              </a:xfrm>
              <a:prstGeom prst="ellipse">
                <a:avLst/>
              </a:prstGeom>
              <a:solidFill>
                <a:srgbClr val="1E529E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9" name="等腰三角形 67"/>
            <p:cNvSpPr/>
            <p:nvPr/>
          </p:nvSpPr>
          <p:spPr>
            <a:xfrm>
              <a:off x="950686" y="3584941"/>
              <a:ext cx="126000" cy="108000"/>
            </a:xfrm>
            <a:prstGeom prst="triangle">
              <a:avLst/>
            </a:prstGeom>
            <a:solidFill>
              <a:srgbClr val="1E5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7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/>
              <a:pPr/>
              <a:t>6</a:t>
            </a:fld>
            <a:endParaRPr lang="en-US" altLang="zh-CN"/>
          </a:p>
        </p:txBody>
      </p:sp>
      <p:sp>
        <p:nvSpPr>
          <p:cNvPr id="13" name="标题 1"/>
          <p:cNvSpPr txBox="1"/>
          <p:nvPr/>
        </p:nvSpPr>
        <p:spPr>
          <a:xfrm>
            <a:off x="667297" y="244725"/>
            <a:ext cx="8149189" cy="3846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2400" b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标题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220"/>
          <p:cNvGrpSpPr/>
          <p:nvPr/>
        </p:nvGrpSpPr>
        <p:grpSpPr>
          <a:xfrm>
            <a:off x="1542115" y="1474931"/>
            <a:ext cx="5557013" cy="3564670"/>
            <a:chOff x="3192913" y="961489"/>
            <a:chExt cx="7409351" cy="5268896"/>
          </a:xfrm>
        </p:grpSpPr>
        <p:grpSp>
          <p:nvGrpSpPr>
            <p:cNvPr id="5" name="组合 221"/>
            <p:cNvGrpSpPr/>
            <p:nvPr/>
          </p:nvGrpSpPr>
          <p:grpSpPr>
            <a:xfrm>
              <a:off x="3192913" y="961489"/>
              <a:ext cx="5254985" cy="4605072"/>
              <a:chOff x="5742658" y="2555053"/>
              <a:chExt cx="3323857" cy="2780601"/>
            </a:xfrm>
          </p:grpSpPr>
          <p:grpSp>
            <p:nvGrpSpPr>
              <p:cNvPr id="80" name="组合 307"/>
              <p:cNvGrpSpPr/>
              <p:nvPr/>
            </p:nvGrpSpPr>
            <p:grpSpPr>
              <a:xfrm>
                <a:off x="6863230" y="2906775"/>
                <a:ext cx="144000" cy="288000"/>
                <a:chOff x="6134100" y="1895475"/>
                <a:chExt cx="723900" cy="1292423"/>
              </a:xfrm>
              <a:solidFill>
                <a:srgbClr val="8BBFFF"/>
              </a:solidFill>
            </p:grpSpPr>
            <p:sp>
              <p:nvSpPr>
                <p:cNvPr id="293" name="圆角矩形 1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4" name="矩形 521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5" name="椭圆 522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1" name="组合 308"/>
              <p:cNvGrpSpPr/>
              <p:nvPr/>
            </p:nvGrpSpPr>
            <p:grpSpPr>
              <a:xfrm>
                <a:off x="7022353" y="2906775"/>
                <a:ext cx="144000" cy="288000"/>
                <a:chOff x="6134100" y="1895475"/>
                <a:chExt cx="723900" cy="1292423"/>
              </a:xfrm>
              <a:solidFill>
                <a:srgbClr val="8BBFFF"/>
              </a:solidFill>
            </p:grpSpPr>
            <p:sp>
              <p:nvSpPr>
                <p:cNvPr id="290" name="圆角矩形 18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1" name="矩形 518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2" name="椭圆 519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2" name="组合 309"/>
              <p:cNvGrpSpPr/>
              <p:nvPr/>
            </p:nvGrpSpPr>
            <p:grpSpPr>
              <a:xfrm>
                <a:off x="7180955" y="2906775"/>
                <a:ext cx="144000" cy="288000"/>
                <a:chOff x="6134100" y="1895475"/>
                <a:chExt cx="723900" cy="1292423"/>
              </a:xfrm>
              <a:solidFill>
                <a:srgbClr val="8BBFFF"/>
              </a:solidFill>
            </p:grpSpPr>
            <p:sp>
              <p:nvSpPr>
                <p:cNvPr id="287" name="圆角矩形 24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8" name="矩形 515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9" name="椭圆 516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3" name="组合 310"/>
              <p:cNvGrpSpPr/>
              <p:nvPr/>
            </p:nvGrpSpPr>
            <p:grpSpPr>
              <a:xfrm>
                <a:off x="7341989" y="2906775"/>
                <a:ext cx="144000" cy="288000"/>
                <a:chOff x="6134100" y="1895475"/>
                <a:chExt cx="723900" cy="1292423"/>
              </a:xfrm>
              <a:solidFill>
                <a:srgbClr val="8BBFFF"/>
              </a:solidFill>
            </p:grpSpPr>
            <p:sp>
              <p:nvSpPr>
                <p:cNvPr id="284" name="圆角矩形 28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5" name="矩形 512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6" name="椭圆 513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4" name="组合 311"/>
              <p:cNvGrpSpPr/>
              <p:nvPr/>
            </p:nvGrpSpPr>
            <p:grpSpPr>
              <a:xfrm>
                <a:off x="6863725" y="2555053"/>
                <a:ext cx="144000" cy="288000"/>
                <a:chOff x="6134100" y="1895475"/>
                <a:chExt cx="723900" cy="1292423"/>
              </a:xfrm>
              <a:solidFill>
                <a:srgbClr val="CCECFF"/>
              </a:solidFill>
            </p:grpSpPr>
            <p:sp>
              <p:nvSpPr>
                <p:cNvPr id="281" name="圆角矩形 52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2" name="矩形 509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3" name="椭圆 510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5" name="组合 312"/>
              <p:cNvGrpSpPr/>
              <p:nvPr/>
            </p:nvGrpSpPr>
            <p:grpSpPr>
              <a:xfrm>
                <a:off x="7023003" y="3257292"/>
                <a:ext cx="144000" cy="288000"/>
                <a:chOff x="6134100" y="1895475"/>
                <a:chExt cx="723900" cy="1292423"/>
              </a:xfrm>
              <a:solidFill>
                <a:srgbClr val="3399FF"/>
              </a:solidFill>
            </p:grpSpPr>
            <p:sp>
              <p:nvSpPr>
                <p:cNvPr id="278" name="圆角矩形 56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9" name="矩形 506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0" name="椭圆 507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6" name="组合 313"/>
              <p:cNvGrpSpPr/>
              <p:nvPr/>
            </p:nvGrpSpPr>
            <p:grpSpPr>
              <a:xfrm>
                <a:off x="7183483" y="3257292"/>
                <a:ext cx="144000" cy="288000"/>
                <a:chOff x="6134100" y="1895475"/>
                <a:chExt cx="723900" cy="1292423"/>
              </a:xfrm>
              <a:solidFill>
                <a:srgbClr val="3399FF"/>
              </a:solidFill>
            </p:grpSpPr>
            <p:sp>
              <p:nvSpPr>
                <p:cNvPr id="275" name="圆角矩形 60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6" name="矩形 503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7" name="椭圆 504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7" name="组合 314"/>
              <p:cNvGrpSpPr/>
              <p:nvPr/>
            </p:nvGrpSpPr>
            <p:grpSpPr>
              <a:xfrm>
                <a:off x="7343254" y="3257292"/>
                <a:ext cx="144000" cy="288000"/>
                <a:chOff x="6134100" y="1895475"/>
                <a:chExt cx="723900" cy="1292423"/>
              </a:xfrm>
              <a:solidFill>
                <a:srgbClr val="3399FF"/>
              </a:solidFill>
            </p:grpSpPr>
            <p:sp>
              <p:nvSpPr>
                <p:cNvPr id="272" name="圆角矩形 64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3" name="矩形 500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4" name="椭圆 501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8" name="组合 315"/>
              <p:cNvGrpSpPr/>
              <p:nvPr/>
            </p:nvGrpSpPr>
            <p:grpSpPr>
              <a:xfrm>
                <a:off x="7502246" y="3257292"/>
                <a:ext cx="144000" cy="288000"/>
                <a:chOff x="6134100" y="1895475"/>
                <a:chExt cx="723900" cy="1292423"/>
              </a:xfrm>
              <a:solidFill>
                <a:srgbClr val="3399FF"/>
              </a:solidFill>
            </p:grpSpPr>
            <p:sp>
              <p:nvSpPr>
                <p:cNvPr id="269" name="圆角矩形 68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0" name="矩形 497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1" name="椭圆 498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9" name="组合 316"/>
              <p:cNvGrpSpPr/>
              <p:nvPr/>
            </p:nvGrpSpPr>
            <p:grpSpPr>
              <a:xfrm>
                <a:off x="7659535" y="3257292"/>
                <a:ext cx="144000" cy="288000"/>
                <a:chOff x="6134100" y="1895475"/>
                <a:chExt cx="723900" cy="1292423"/>
              </a:xfrm>
              <a:solidFill>
                <a:srgbClr val="3399FF"/>
              </a:solidFill>
            </p:grpSpPr>
            <p:sp>
              <p:nvSpPr>
                <p:cNvPr id="266" name="圆角矩形 72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7" name="矩形 494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8" name="椭圆 495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0" name="组合 317"/>
              <p:cNvGrpSpPr/>
              <p:nvPr/>
            </p:nvGrpSpPr>
            <p:grpSpPr>
              <a:xfrm>
                <a:off x="7819798" y="3257292"/>
                <a:ext cx="144000" cy="288000"/>
                <a:chOff x="6134100" y="1895475"/>
                <a:chExt cx="723900" cy="1292423"/>
              </a:xfrm>
              <a:solidFill>
                <a:srgbClr val="3399FF"/>
              </a:solidFill>
            </p:grpSpPr>
            <p:sp>
              <p:nvSpPr>
                <p:cNvPr id="263" name="圆角矩形 76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4" name="矩形 491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5" name="椭圆 492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1" name="组合 318"/>
              <p:cNvGrpSpPr/>
              <p:nvPr/>
            </p:nvGrpSpPr>
            <p:grpSpPr>
              <a:xfrm>
                <a:off x="7980255" y="3257292"/>
                <a:ext cx="144000" cy="288000"/>
                <a:chOff x="6134100" y="1895475"/>
                <a:chExt cx="723900" cy="1292423"/>
              </a:xfrm>
              <a:solidFill>
                <a:srgbClr val="3399FF"/>
              </a:solidFill>
            </p:grpSpPr>
            <p:sp>
              <p:nvSpPr>
                <p:cNvPr id="260" name="圆角矩形 80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1" name="矩形 488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2" name="椭圆 489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2" name="组合 319"/>
              <p:cNvGrpSpPr/>
              <p:nvPr/>
            </p:nvGrpSpPr>
            <p:grpSpPr>
              <a:xfrm>
                <a:off x="8140709" y="3257292"/>
                <a:ext cx="144000" cy="288000"/>
                <a:chOff x="6134100" y="1895475"/>
                <a:chExt cx="723900" cy="1292423"/>
              </a:xfrm>
              <a:solidFill>
                <a:srgbClr val="3399FF"/>
              </a:solidFill>
            </p:grpSpPr>
            <p:sp>
              <p:nvSpPr>
                <p:cNvPr id="257" name="圆角矩形 84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8" name="矩形 485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9" name="椭圆 486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3" name="组合 320"/>
              <p:cNvGrpSpPr/>
              <p:nvPr/>
            </p:nvGrpSpPr>
            <p:grpSpPr>
              <a:xfrm>
                <a:off x="8301087" y="3257292"/>
                <a:ext cx="144000" cy="288000"/>
                <a:chOff x="6134100" y="1895475"/>
                <a:chExt cx="723900" cy="1292423"/>
              </a:xfrm>
              <a:solidFill>
                <a:srgbClr val="3399FF"/>
              </a:solidFill>
            </p:grpSpPr>
            <p:sp>
              <p:nvSpPr>
                <p:cNvPr id="254" name="圆角矩形 88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5" name="矩形 482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6" name="椭圆 483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4" name="组合 321"/>
              <p:cNvGrpSpPr/>
              <p:nvPr/>
            </p:nvGrpSpPr>
            <p:grpSpPr>
              <a:xfrm>
                <a:off x="6862507" y="3257292"/>
                <a:ext cx="144000" cy="288000"/>
                <a:chOff x="6134100" y="1895475"/>
                <a:chExt cx="723900" cy="1292423"/>
              </a:xfrm>
              <a:solidFill>
                <a:srgbClr val="3399FF"/>
              </a:solidFill>
            </p:grpSpPr>
            <p:sp>
              <p:nvSpPr>
                <p:cNvPr id="251" name="圆角矩形 92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2" name="矩形 479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3" name="椭圆 480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5" name="组合 322"/>
              <p:cNvGrpSpPr/>
              <p:nvPr/>
            </p:nvGrpSpPr>
            <p:grpSpPr>
              <a:xfrm>
                <a:off x="7021875" y="3609510"/>
                <a:ext cx="144000" cy="288000"/>
                <a:chOff x="6134100" y="1895475"/>
                <a:chExt cx="723900" cy="1292423"/>
              </a:xfrm>
              <a:solidFill>
                <a:srgbClr val="1574FF"/>
              </a:solidFill>
            </p:grpSpPr>
            <p:sp>
              <p:nvSpPr>
                <p:cNvPr id="248" name="圆角矩形 136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9" name="矩形 476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0" name="椭圆 477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6" name="组合 323"/>
              <p:cNvGrpSpPr/>
              <p:nvPr/>
            </p:nvGrpSpPr>
            <p:grpSpPr>
              <a:xfrm>
                <a:off x="7183215" y="3609510"/>
                <a:ext cx="144000" cy="288000"/>
                <a:chOff x="6134100" y="1895475"/>
                <a:chExt cx="723900" cy="1292423"/>
              </a:xfrm>
              <a:solidFill>
                <a:srgbClr val="1574FF"/>
              </a:solidFill>
            </p:grpSpPr>
            <p:sp>
              <p:nvSpPr>
                <p:cNvPr id="245" name="圆角矩形 140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6" name="矩形 473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7" name="椭圆 474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7" name="组合 324"/>
              <p:cNvGrpSpPr/>
              <p:nvPr/>
            </p:nvGrpSpPr>
            <p:grpSpPr>
              <a:xfrm>
                <a:off x="7342126" y="3609510"/>
                <a:ext cx="144000" cy="288000"/>
                <a:chOff x="6134100" y="1895475"/>
                <a:chExt cx="723900" cy="1292423"/>
              </a:xfrm>
              <a:solidFill>
                <a:srgbClr val="1574FF"/>
              </a:solidFill>
            </p:grpSpPr>
            <p:sp>
              <p:nvSpPr>
                <p:cNvPr id="242" name="圆角矩形 144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3" name="矩形 470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4" name="椭圆 471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8" name="组合 325"/>
              <p:cNvGrpSpPr/>
              <p:nvPr/>
            </p:nvGrpSpPr>
            <p:grpSpPr>
              <a:xfrm>
                <a:off x="7501978" y="3609510"/>
                <a:ext cx="144000" cy="288000"/>
                <a:chOff x="6134100" y="1895475"/>
                <a:chExt cx="723900" cy="1292423"/>
              </a:xfrm>
              <a:solidFill>
                <a:srgbClr val="1574FF"/>
              </a:solidFill>
            </p:grpSpPr>
            <p:sp>
              <p:nvSpPr>
                <p:cNvPr id="239" name="圆角矩形 148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0" name="矩形 467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1" name="椭圆 468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9" name="组合 326"/>
              <p:cNvGrpSpPr/>
              <p:nvPr/>
            </p:nvGrpSpPr>
            <p:grpSpPr>
              <a:xfrm>
                <a:off x="7660127" y="3609510"/>
                <a:ext cx="144000" cy="288000"/>
                <a:chOff x="6134100" y="1895475"/>
                <a:chExt cx="723900" cy="1292423"/>
              </a:xfrm>
              <a:solidFill>
                <a:srgbClr val="1574FF"/>
              </a:solidFill>
            </p:grpSpPr>
            <p:sp>
              <p:nvSpPr>
                <p:cNvPr id="236" name="圆角矩形 152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矩形 464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椭圆 465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0" name="组合 327"/>
              <p:cNvGrpSpPr/>
              <p:nvPr/>
            </p:nvGrpSpPr>
            <p:grpSpPr>
              <a:xfrm>
                <a:off x="7817851" y="3609510"/>
                <a:ext cx="144000" cy="288000"/>
                <a:chOff x="6134100" y="1895475"/>
                <a:chExt cx="723900" cy="1292423"/>
              </a:xfrm>
              <a:solidFill>
                <a:srgbClr val="1574FF"/>
              </a:solidFill>
            </p:grpSpPr>
            <p:sp>
              <p:nvSpPr>
                <p:cNvPr id="233" name="圆角矩形 156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4" name="矩形 461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椭圆 462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1" name="组合 328"/>
              <p:cNvGrpSpPr/>
              <p:nvPr/>
            </p:nvGrpSpPr>
            <p:grpSpPr>
              <a:xfrm>
                <a:off x="7979168" y="3609510"/>
                <a:ext cx="144000" cy="288000"/>
                <a:chOff x="6134100" y="1895475"/>
                <a:chExt cx="723900" cy="1292423"/>
              </a:xfrm>
              <a:solidFill>
                <a:srgbClr val="1574FF"/>
              </a:solidFill>
            </p:grpSpPr>
            <p:sp>
              <p:nvSpPr>
                <p:cNvPr id="230" name="圆角矩形 160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1" name="矩形 458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椭圆 459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组合 329"/>
              <p:cNvGrpSpPr/>
              <p:nvPr/>
            </p:nvGrpSpPr>
            <p:grpSpPr>
              <a:xfrm>
                <a:off x="8140482" y="3609510"/>
                <a:ext cx="144000" cy="288000"/>
                <a:chOff x="6134100" y="1895475"/>
                <a:chExt cx="723900" cy="1292423"/>
              </a:xfrm>
              <a:solidFill>
                <a:srgbClr val="1574FF"/>
              </a:solidFill>
            </p:grpSpPr>
            <p:sp>
              <p:nvSpPr>
                <p:cNvPr id="227" name="圆角矩形 164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矩形 455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椭圆 456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组合 330"/>
              <p:cNvGrpSpPr/>
              <p:nvPr/>
            </p:nvGrpSpPr>
            <p:grpSpPr>
              <a:xfrm>
                <a:off x="8301720" y="3609510"/>
                <a:ext cx="144000" cy="288000"/>
                <a:chOff x="6134100" y="1895475"/>
                <a:chExt cx="723900" cy="1292423"/>
              </a:xfrm>
              <a:solidFill>
                <a:srgbClr val="1574FF"/>
              </a:solidFill>
            </p:grpSpPr>
            <p:sp>
              <p:nvSpPr>
                <p:cNvPr id="224" name="圆角矩形 168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5" name="矩形 452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6" name="椭圆 453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4" name="组合 331"/>
              <p:cNvGrpSpPr/>
              <p:nvPr/>
            </p:nvGrpSpPr>
            <p:grpSpPr>
              <a:xfrm>
                <a:off x="6863918" y="3609510"/>
                <a:ext cx="144000" cy="288000"/>
                <a:chOff x="6134100" y="1895475"/>
                <a:chExt cx="723900" cy="1292423"/>
              </a:xfrm>
              <a:solidFill>
                <a:srgbClr val="1574FF"/>
              </a:solidFill>
            </p:grpSpPr>
            <p:sp>
              <p:nvSpPr>
                <p:cNvPr id="221" name="圆角矩形 172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2" name="矩形 449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3" name="椭圆 450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5" name="组合 332"/>
              <p:cNvGrpSpPr/>
              <p:nvPr/>
            </p:nvGrpSpPr>
            <p:grpSpPr>
              <a:xfrm>
                <a:off x="7020995" y="3971080"/>
                <a:ext cx="144000" cy="288000"/>
                <a:chOff x="6134100" y="1895475"/>
                <a:chExt cx="723900" cy="1292423"/>
              </a:xfrm>
              <a:solidFill>
                <a:srgbClr val="0055D2"/>
              </a:solidFill>
            </p:grpSpPr>
            <p:sp>
              <p:nvSpPr>
                <p:cNvPr id="218" name="圆角矩形 216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9" name="矩形 446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0" name="椭圆 447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6" name="组合 333"/>
              <p:cNvGrpSpPr/>
              <p:nvPr/>
            </p:nvGrpSpPr>
            <p:grpSpPr>
              <a:xfrm>
                <a:off x="6865106" y="4334551"/>
                <a:ext cx="144000" cy="288000"/>
                <a:chOff x="6134100" y="1895475"/>
                <a:chExt cx="723900" cy="1292423"/>
              </a:xfrm>
              <a:solidFill>
                <a:srgbClr val="5781D5"/>
              </a:solidFill>
            </p:grpSpPr>
            <p:sp>
              <p:nvSpPr>
                <p:cNvPr id="215" name="圆角矩形 224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6" name="矩形 443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7" name="椭圆 444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7" name="组合 334"/>
              <p:cNvGrpSpPr/>
              <p:nvPr/>
            </p:nvGrpSpPr>
            <p:grpSpPr>
              <a:xfrm>
                <a:off x="7021559" y="4334551"/>
                <a:ext cx="144000" cy="288000"/>
                <a:chOff x="6134100" y="1895475"/>
                <a:chExt cx="723900" cy="1292423"/>
              </a:xfrm>
              <a:solidFill>
                <a:srgbClr val="5781D5"/>
              </a:solidFill>
            </p:grpSpPr>
            <p:sp>
              <p:nvSpPr>
                <p:cNvPr id="212" name="圆角矩形 228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3" name="矩形 440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4" name="椭圆 441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8" name="组合 335"/>
              <p:cNvGrpSpPr/>
              <p:nvPr/>
            </p:nvGrpSpPr>
            <p:grpSpPr>
              <a:xfrm>
                <a:off x="7179708" y="4334551"/>
                <a:ext cx="144000" cy="288000"/>
                <a:chOff x="6134100" y="1895475"/>
                <a:chExt cx="723900" cy="1292423"/>
              </a:xfrm>
              <a:solidFill>
                <a:srgbClr val="5781D5"/>
              </a:solidFill>
            </p:grpSpPr>
            <p:sp>
              <p:nvSpPr>
                <p:cNvPr id="209" name="圆角矩形 232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0" name="矩形 437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1" name="椭圆 438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9" name="组合 336"/>
              <p:cNvGrpSpPr/>
              <p:nvPr/>
            </p:nvGrpSpPr>
            <p:grpSpPr>
              <a:xfrm>
                <a:off x="8439504" y="4691755"/>
                <a:ext cx="144000" cy="288000"/>
                <a:chOff x="6134100" y="1895475"/>
                <a:chExt cx="723900" cy="1292423"/>
              </a:xfrm>
              <a:solidFill>
                <a:srgbClr val="9FBFFF"/>
              </a:solidFill>
            </p:grpSpPr>
            <p:sp>
              <p:nvSpPr>
                <p:cNvPr id="206" name="圆角矩形 240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7" name="矩形 434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8" name="椭圆 435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0" name="组合 337"/>
              <p:cNvGrpSpPr/>
              <p:nvPr/>
            </p:nvGrpSpPr>
            <p:grpSpPr>
              <a:xfrm>
                <a:off x="8597898" y="4686801"/>
                <a:ext cx="144000" cy="288000"/>
                <a:chOff x="6134100" y="1895475"/>
                <a:chExt cx="723900" cy="1292423"/>
              </a:xfrm>
              <a:solidFill>
                <a:srgbClr val="9FBFFF"/>
              </a:solidFill>
            </p:grpSpPr>
            <p:sp>
              <p:nvSpPr>
                <p:cNvPr id="203" name="圆角矩形 244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4" name="矩形 431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5" name="椭圆 432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1" name="组合 338"/>
              <p:cNvGrpSpPr/>
              <p:nvPr/>
            </p:nvGrpSpPr>
            <p:grpSpPr>
              <a:xfrm>
                <a:off x="8761221" y="4691755"/>
                <a:ext cx="144000" cy="288000"/>
                <a:chOff x="6134100" y="1895475"/>
                <a:chExt cx="723900" cy="1292423"/>
              </a:xfrm>
              <a:solidFill>
                <a:srgbClr val="9FBFFF"/>
              </a:solidFill>
            </p:grpSpPr>
            <p:sp>
              <p:nvSpPr>
                <p:cNvPr id="200" name="圆角矩形 248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1" name="矩形 428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2" name="椭圆 429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2" name="组合 339"/>
              <p:cNvGrpSpPr/>
              <p:nvPr/>
            </p:nvGrpSpPr>
            <p:grpSpPr>
              <a:xfrm>
                <a:off x="6863038" y="3971080"/>
                <a:ext cx="144000" cy="288000"/>
                <a:chOff x="6134100" y="1895475"/>
                <a:chExt cx="723900" cy="1292423"/>
              </a:xfrm>
              <a:solidFill>
                <a:srgbClr val="0055D2"/>
              </a:solidFill>
            </p:grpSpPr>
            <p:sp>
              <p:nvSpPr>
                <p:cNvPr id="197" name="圆角矩形 252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8" name="矩形 425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9" name="椭圆 426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3" name="组合 340"/>
              <p:cNvGrpSpPr/>
              <p:nvPr/>
            </p:nvGrpSpPr>
            <p:grpSpPr>
              <a:xfrm>
                <a:off x="7021044" y="4691755"/>
                <a:ext cx="144000" cy="288000"/>
                <a:chOff x="6134100" y="1895475"/>
                <a:chExt cx="723900" cy="1292423"/>
              </a:xfrm>
              <a:solidFill>
                <a:srgbClr val="9FBFFF"/>
              </a:solidFill>
            </p:grpSpPr>
            <p:sp>
              <p:nvSpPr>
                <p:cNvPr id="194" name="圆角矩形 256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5" name="矩形 422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6" name="椭圆 423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4" name="组合 341"/>
              <p:cNvGrpSpPr/>
              <p:nvPr/>
            </p:nvGrpSpPr>
            <p:grpSpPr>
              <a:xfrm>
                <a:off x="7181524" y="4691755"/>
                <a:ext cx="144000" cy="288000"/>
                <a:chOff x="6134100" y="1895475"/>
                <a:chExt cx="723900" cy="1292423"/>
              </a:xfrm>
              <a:solidFill>
                <a:srgbClr val="9FBFFF"/>
              </a:solidFill>
            </p:grpSpPr>
            <p:sp>
              <p:nvSpPr>
                <p:cNvPr id="191" name="圆角矩形 260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2" name="矩形 419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3" name="椭圆 420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5" name="组合 342"/>
              <p:cNvGrpSpPr/>
              <p:nvPr/>
            </p:nvGrpSpPr>
            <p:grpSpPr>
              <a:xfrm>
                <a:off x="7337896" y="4691755"/>
                <a:ext cx="144000" cy="288000"/>
                <a:chOff x="6134100" y="1895475"/>
                <a:chExt cx="723900" cy="1292423"/>
              </a:xfrm>
              <a:solidFill>
                <a:srgbClr val="9FBFFF"/>
              </a:solidFill>
            </p:grpSpPr>
            <p:sp>
              <p:nvSpPr>
                <p:cNvPr id="188" name="圆角矩形 264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9" name="矩形 416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0" name="椭圆 417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6" name="组合 343"/>
              <p:cNvGrpSpPr/>
              <p:nvPr/>
            </p:nvGrpSpPr>
            <p:grpSpPr>
              <a:xfrm>
                <a:off x="7494349" y="4691755"/>
                <a:ext cx="144000" cy="288000"/>
                <a:chOff x="6134100" y="1895475"/>
                <a:chExt cx="723900" cy="1292423"/>
              </a:xfrm>
              <a:solidFill>
                <a:srgbClr val="9FBFFF"/>
              </a:solidFill>
            </p:grpSpPr>
            <p:sp>
              <p:nvSpPr>
                <p:cNvPr id="185" name="圆角矩形 268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6" name="矩形 413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7" name="椭圆 414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7" name="组合 344"/>
              <p:cNvGrpSpPr/>
              <p:nvPr/>
            </p:nvGrpSpPr>
            <p:grpSpPr>
              <a:xfrm>
                <a:off x="7652498" y="4691755"/>
                <a:ext cx="144000" cy="288000"/>
                <a:chOff x="6134100" y="1895475"/>
                <a:chExt cx="723900" cy="1292423"/>
              </a:xfrm>
              <a:solidFill>
                <a:srgbClr val="9FBFFF"/>
              </a:solidFill>
            </p:grpSpPr>
            <p:sp>
              <p:nvSpPr>
                <p:cNvPr id="182" name="圆角矩形 272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3" name="矩形 410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4" name="椭圆 411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8" name="组合 345"/>
              <p:cNvGrpSpPr/>
              <p:nvPr/>
            </p:nvGrpSpPr>
            <p:grpSpPr>
              <a:xfrm>
                <a:off x="7810222" y="4691755"/>
                <a:ext cx="144000" cy="288000"/>
                <a:chOff x="6134100" y="1895475"/>
                <a:chExt cx="723900" cy="1292423"/>
              </a:xfrm>
              <a:solidFill>
                <a:srgbClr val="9FBFFF"/>
              </a:solidFill>
            </p:grpSpPr>
            <p:sp>
              <p:nvSpPr>
                <p:cNvPr id="179" name="圆角矩形 276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0" name="矩形 407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1" name="椭圆 408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9" name="组合 346"/>
              <p:cNvGrpSpPr/>
              <p:nvPr/>
            </p:nvGrpSpPr>
            <p:grpSpPr>
              <a:xfrm>
                <a:off x="7968140" y="4691755"/>
                <a:ext cx="144000" cy="288000"/>
                <a:chOff x="6134100" y="1895475"/>
                <a:chExt cx="723900" cy="1292423"/>
              </a:xfrm>
              <a:solidFill>
                <a:srgbClr val="9FBFFF"/>
              </a:solidFill>
            </p:grpSpPr>
            <p:sp>
              <p:nvSpPr>
                <p:cNvPr id="176" name="圆角矩形 280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7" name="矩形 404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8" name="椭圆 405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0" name="组合 347"/>
              <p:cNvGrpSpPr/>
              <p:nvPr/>
            </p:nvGrpSpPr>
            <p:grpSpPr>
              <a:xfrm>
                <a:off x="8126055" y="4691755"/>
                <a:ext cx="144000" cy="288000"/>
                <a:chOff x="6134100" y="1895475"/>
                <a:chExt cx="723900" cy="1292423"/>
              </a:xfrm>
              <a:solidFill>
                <a:srgbClr val="9FBFFF"/>
              </a:solidFill>
            </p:grpSpPr>
            <p:sp>
              <p:nvSpPr>
                <p:cNvPr id="173" name="圆角矩形 284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" name="矩形 401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5" name="椭圆 402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1" name="组合 348"/>
              <p:cNvGrpSpPr/>
              <p:nvPr/>
            </p:nvGrpSpPr>
            <p:grpSpPr>
              <a:xfrm>
                <a:off x="8283894" y="4691755"/>
                <a:ext cx="144000" cy="288000"/>
                <a:chOff x="6134100" y="1895475"/>
                <a:chExt cx="723900" cy="1292423"/>
              </a:xfrm>
              <a:solidFill>
                <a:srgbClr val="9FBFFF"/>
              </a:solidFill>
            </p:grpSpPr>
            <p:sp>
              <p:nvSpPr>
                <p:cNvPr id="170" name="圆角矩形 288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1" name="矩形 398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2" name="椭圆 399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2" name="组合 349"/>
              <p:cNvGrpSpPr/>
              <p:nvPr/>
            </p:nvGrpSpPr>
            <p:grpSpPr>
              <a:xfrm>
                <a:off x="6863087" y="4691755"/>
                <a:ext cx="144000" cy="288000"/>
                <a:chOff x="6134100" y="1895475"/>
                <a:chExt cx="723900" cy="1292423"/>
              </a:xfrm>
              <a:solidFill>
                <a:srgbClr val="9FBFFF"/>
              </a:solidFill>
            </p:grpSpPr>
            <p:sp>
              <p:nvSpPr>
                <p:cNvPr id="167" name="圆角矩形 292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8" name="矩形 395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9" name="椭圆 396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3" name="组合 350"/>
              <p:cNvGrpSpPr/>
              <p:nvPr/>
            </p:nvGrpSpPr>
            <p:grpSpPr>
              <a:xfrm>
                <a:off x="8922515" y="4690636"/>
                <a:ext cx="144000" cy="288000"/>
                <a:chOff x="6134100" y="1895475"/>
                <a:chExt cx="723900" cy="1292423"/>
              </a:xfrm>
              <a:solidFill>
                <a:srgbClr val="9FBFFF"/>
              </a:solidFill>
            </p:grpSpPr>
            <p:sp>
              <p:nvSpPr>
                <p:cNvPr id="164" name="圆角矩形 348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5" name="矩形 392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6" name="椭圆 393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4" name="组合 351"/>
              <p:cNvGrpSpPr/>
              <p:nvPr/>
            </p:nvGrpSpPr>
            <p:grpSpPr>
              <a:xfrm>
                <a:off x="7020332" y="5043195"/>
                <a:ext cx="144000" cy="288000"/>
                <a:chOff x="6134100" y="1895475"/>
                <a:chExt cx="723900" cy="1292423"/>
              </a:xfrm>
              <a:solidFill>
                <a:srgbClr val="ABFFFF"/>
              </a:solidFill>
            </p:grpSpPr>
            <p:sp>
              <p:nvSpPr>
                <p:cNvPr id="161" name="圆角矩形 376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2" name="矩形 389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3" name="椭圆 390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5" name="组合 352"/>
              <p:cNvGrpSpPr/>
              <p:nvPr/>
            </p:nvGrpSpPr>
            <p:grpSpPr>
              <a:xfrm>
                <a:off x="7178273" y="5043195"/>
                <a:ext cx="144000" cy="288000"/>
                <a:chOff x="6134100" y="1895475"/>
                <a:chExt cx="723900" cy="1292423"/>
              </a:xfrm>
              <a:solidFill>
                <a:srgbClr val="ABFFFF"/>
              </a:solidFill>
            </p:grpSpPr>
            <p:sp>
              <p:nvSpPr>
                <p:cNvPr id="158" name="圆角矩形 380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9" name="矩形 386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0" name="椭圆 387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6" name="组合 353"/>
              <p:cNvGrpSpPr/>
              <p:nvPr/>
            </p:nvGrpSpPr>
            <p:grpSpPr>
              <a:xfrm>
                <a:off x="7338044" y="5043195"/>
                <a:ext cx="144000" cy="288000"/>
                <a:chOff x="6134100" y="1895475"/>
                <a:chExt cx="723900" cy="1292423"/>
              </a:xfrm>
              <a:solidFill>
                <a:srgbClr val="ABFFFF"/>
              </a:solidFill>
            </p:grpSpPr>
            <p:sp>
              <p:nvSpPr>
                <p:cNvPr id="155" name="圆角矩形 384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6" name="矩形 383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7" name="椭圆 384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7" name="组合 354"/>
              <p:cNvGrpSpPr/>
              <p:nvPr/>
            </p:nvGrpSpPr>
            <p:grpSpPr>
              <a:xfrm>
                <a:off x="7491098" y="5043195"/>
                <a:ext cx="144000" cy="288000"/>
                <a:chOff x="6134100" y="1895475"/>
                <a:chExt cx="723900" cy="1292423"/>
              </a:xfrm>
              <a:solidFill>
                <a:srgbClr val="ABFFFF"/>
              </a:solidFill>
            </p:grpSpPr>
            <p:sp>
              <p:nvSpPr>
                <p:cNvPr id="152" name="圆角矩形 388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3" name="矩形 380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4" name="椭圆 381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8" name="组合 355"/>
              <p:cNvGrpSpPr/>
              <p:nvPr/>
            </p:nvGrpSpPr>
            <p:grpSpPr>
              <a:xfrm>
                <a:off x="7653506" y="5043195"/>
                <a:ext cx="144000" cy="288000"/>
                <a:chOff x="6134100" y="1895475"/>
                <a:chExt cx="723900" cy="1292423"/>
              </a:xfrm>
              <a:solidFill>
                <a:srgbClr val="ABFFFF"/>
              </a:solidFill>
            </p:grpSpPr>
            <p:sp>
              <p:nvSpPr>
                <p:cNvPr id="149" name="圆角矩形 392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0" name="矩形 377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1" name="椭圆 378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9" name="组合 356"/>
              <p:cNvGrpSpPr/>
              <p:nvPr/>
            </p:nvGrpSpPr>
            <p:grpSpPr>
              <a:xfrm>
                <a:off x="7811230" y="5043195"/>
                <a:ext cx="144000" cy="288000"/>
                <a:chOff x="6134100" y="1895475"/>
                <a:chExt cx="723900" cy="1292423"/>
              </a:xfrm>
              <a:solidFill>
                <a:srgbClr val="ABFFFF"/>
              </a:solidFill>
            </p:grpSpPr>
            <p:sp>
              <p:nvSpPr>
                <p:cNvPr id="146" name="圆角矩形 396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7" name="矩形 374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8" name="椭圆 375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0" name="组合 357"/>
              <p:cNvGrpSpPr/>
              <p:nvPr/>
            </p:nvGrpSpPr>
            <p:grpSpPr>
              <a:xfrm>
                <a:off x="7966609" y="5043195"/>
                <a:ext cx="144000" cy="288000"/>
                <a:chOff x="6134100" y="1895475"/>
                <a:chExt cx="723900" cy="1292423"/>
              </a:xfrm>
              <a:solidFill>
                <a:srgbClr val="ABFFFF"/>
              </a:solidFill>
            </p:grpSpPr>
            <p:sp>
              <p:nvSpPr>
                <p:cNvPr id="143" name="圆角矩形 400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4" name="矩形 371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5" name="椭圆 372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1" name="组合 358"/>
              <p:cNvGrpSpPr/>
              <p:nvPr/>
            </p:nvGrpSpPr>
            <p:grpSpPr>
              <a:xfrm>
                <a:off x="6862375" y="5043195"/>
                <a:ext cx="144000" cy="288000"/>
                <a:chOff x="6134100" y="1895475"/>
                <a:chExt cx="723900" cy="1292423"/>
              </a:xfrm>
              <a:solidFill>
                <a:srgbClr val="ABFFFF"/>
              </a:solidFill>
            </p:grpSpPr>
            <p:sp>
              <p:nvSpPr>
                <p:cNvPr id="140" name="圆角矩形 412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1" name="矩形 368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2" name="椭圆 369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32" name="矩形 359"/>
              <p:cNvSpPr/>
              <p:nvPr/>
            </p:nvSpPr>
            <p:spPr>
              <a:xfrm>
                <a:off x="5742658" y="2588619"/>
                <a:ext cx="674867" cy="24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2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两院院士</a:t>
                </a:r>
                <a:endParaRPr lang="zh-CN" altLang="en-US" sz="12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" name="矩形 360"/>
              <p:cNvSpPr/>
              <p:nvPr/>
            </p:nvSpPr>
            <p:spPr>
              <a:xfrm>
                <a:off x="5753182" y="2933764"/>
                <a:ext cx="545085" cy="24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2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正高级</a:t>
                </a:r>
              </a:p>
            </p:txBody>
          </p:sp>
          <p:sp>
            <p:nvSpPr>
              <p:cNvPr id="134" name="矩形 361"/>
              <p:cNvSpPr/>
              <p:nvPr/>
            </p:nvSpPr>
            <p:spPr>
              <a:xfrm>
                <a:off x="5757731" y="3300957"/>
                <a:ext cx="545085" cy="24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2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副高级</a:t>
                </a:r>
              </a:p>
            </p:txBody>
          </p:sp>
          <p:sp>
            <p:nvSpPr>
              <p:cNvPr id="135" name="矩形 362"/>
              <p:cNvSpPr/>
              <p:nvPr/>
            </p:nvSpPr>
            <p:spPr>
              <a:xfrm>
                <a:off x="5752168" y="3642980"/>
                <a:ext cx="804649" cy="24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2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中级、初级</a:t>
                </a:r>
              </a:p>
            </p:txBody>
          </p:sp>
          <p:sp>
            <p:nvSpPr>
              <p:cNvPr id="136" name="矩形 363"/>
              <p:cNvSpPr/>
              <p:nvPr/>
            </p:nvSpPr>
            <p:spPr>
              <a:xfrm>
                <a:off x="5748072" y="4016421"/>
                <a:ext cx="674867" cy="24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2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访问学者</a:t>
                </a:r>
              </a:p>
            </p:txBody>
          </p:sp>
          <p:sp>
            <p:nvSpPr>
              <p:cNvPr id="137" name="矩形 364"/>
              <p:cNvSpPr/>
              <p:nvPr/>
            </p:nvSpPr>
            <p:spPr>
              <a:xfrm>
                <a:off x="5752717" y="4724107"/>
                <a:ext cx="804649" cy="24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2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博士研究生</a:t>
                </a:r>
              </a:p>
            </p:txBody>
          </p:sp>
          <p:sp>
            <p:nvSpPr>
              <p:cNvPr id="138" name="矩形 365"/>
              <p:cNvSpPr/>
              <p:nvPr/>
            </p:nvSpPr>
            <p:spPr>
              <a:xfrm>
                <a:off x="5750835" y="4373908"/>
                <a:ext cx="545085" cy="24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2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博士后</a:t>
                </a:r>
              </a:p>
            </p:txBody>
          </p:sp>
          <p:sp>
            <p:nvSpPr>
              <p:cNvPr id="139" name="矩形 366"/>
              <p:cNvSpPr/>
              <p:nvPr/>
            </p:nvSpPr>
            <p:spPr>
              <a:xfrm>
                <a:off x="5753864" y="5088436"/>
                <a:ext cx="804649" cy="24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2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硕士研究生</a:t>
                </a:r>
              </a:p>
            </p:txBody>
          </p:sp>
        </p:grpSp>
        <p:sp>
          <p:nvSpPr>
            <p:cNvPr id="6" name="文本框 222"/>
            <p:cNvSpPr txBox="1"/>
            <p:nvPr/>
          </p:nvSpPr>
          <p:spPr>
            <a:xfrm>
              <a:off x="5766329" y="1017795"/>
              <a:ext cx="752771" cy="5459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r>
                <a:rPr lang="zh-CN" altLang="en-US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</a:t>
              </a:r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223"/>
            <p:cNvSpPr txBox="1"/>
            <p:nvPr/>
          </p:nvSpPr>
          <p:spPr>
            <a:xfrm>
              <a:off x="6952338" y="1582548"/>
              <a:ext cx="752771" cy="5459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r>
                <a:rPr lang="zh-CN" altLang="en-US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</a:t>
              </a:r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224"/>
            <p:cNvSpPr txBox="1"/>
            <p:nvPr/>
          </p:nvSpPr>
          <p:spPr>
            <a:xfrm>
              <a:off x="8631823" y="2157664"/>
              <a:ext cx="752771" cy="5459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r>
                <a:rPr lang="zh-CN" altLang="en-US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</a:t>
              </a:r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225"/>
            <p:cNvSpPr txBox="1"/>
            <p:nvPr/>
          </p:nvSpPr>
          <p:spPr>
            <a:xfrm>
              <a:off x="8158743" y="2775291"/>
              <a:ext cx="752771" cy="5459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r>
                <a:rPr lang="zh-CN" altLang="en-US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</a:t>
              </a:r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226"/>
            <p:cNvSpPr txBox="1"/>
            <p:nvPr/>
          </p:nvSpPr>
          <p:spPr>
            <a:xfrm>
              <a:off x="5940978" y="3366733"/>
              <a:ext cx="752771" cy="5459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r>
                <a:rPr lang="zh-CN" altLang="en-US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</a:t>
              </a:r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227"/>
            <p:cNvSpPr txBox="1"/>
            <p:nvPr/>
          </p:nvSpPr>
          <p:spPr>
            <a:xfrm>
              <a:off x="7034318" y="3943376"/>
              <a:ext cx="752771" cy="5459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r>
                <a:rPr lang="zh-CN" altLang="en-US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</a:t>
              </a:r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228"/>
            <p:cNvSpPr txBox="1"/>
            <p:nvPr/>
          </p:nvSpPr>
          <p:spPr>
            <a:xfrm>
              <a:off x="9849493" y="4525344"/>
              <a:ext cx="752771" cy="5459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r>
                <a:rPr lang="zh-CN" altLang="en-US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</a:t>
              </a:r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229"/>
            <p:cNvSpPr txBox="1"/>
            <p:nvPr/>
          </p:nvSpPr>
          <p:spPr>
            <a:xfrm>
              <a:off x="8235203" y="5116953"/>
              <a:ext cx="752771" cy="5459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r>
                <a:rPr lang="zh-CN" altLang="en-US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</a:t>
              </a:r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圆角矩形 88"/>
            <p:cNvSpPr/>
            <p:nvPr/>
          </p:nvSpPr>
          <p:spPr>
            <a:xfrm>
              <a:off x="7494931" y="2229954"/>
              <a:ext cx="227663" cy="224752"/>
            </a:xfrm>
            <a:prstGeom prst="round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矩形 231"/>
            <p:cNvSpPr/>
            <p:nvPr/>
          </p:nvSpPr>
          <p:spPr>
            <a:xfrm>
              <a:off x="7557838" y="2415160"/>
              <a:ext cx="104845" cy="186306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椭圆 232"/>
            <p:cNvSpPr/>
            <p:nvPr/>
          </p:nvSpPr>
          <p:spPr>
            <a:xfrm>
              <a:off x="7549818" y="2125020"/>
              <a:ext cx="104845" cy="108971"/>
            </a:xfrm>
            <a:prstGeom prst="ellipse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圆角矩形 88"/>
            <p:cNvSpPr/>
            <p:nvPr/>
          </p:nvSpPr>
          <p:spPr>
            <a:xfrm>
              <a:off x="7757656" y="2229954"/>
              <a:ext cx="227663" cy="224752"/>
            </a:xfrm>
            <a:prstGeom prst="round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矩形 234"/>
            <p:cNvSpPr/>
            <p:nvPr/>
          </p:nvSpPr>
          <p:spPr>
            <a:xfrm>
              <a:off x="7820563" y="2415160"/>
              <a:ext cx="104845" cy="186306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椭圆 235"/>
            <p:cNvSpPr/>
            <p:nvPr/>
          </p:nvSpPr>
          <p:spPr>
            <a:xfrm>
              <a:off x="7812543" y="2125020"/>
              <a:ext cx="104845" cy="108971"/>
            </a:xfrm>
            <a:prstGeom prst="ellipse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圆角矩形 88"/>
            <p:cNvSpPr/>
            <p:nvPr/>
          </p:nvSpPr>
          <p:spPr>
            <a:xfrm>
              <a:off x="8014633" y="2229954"/>
              <a:ext cx="227663" cy="224752"/>
            </a:xfrm>
            <a:prstGeom prst="round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矩形 237"/>
            <p:cNvSpPr/>
            <p:nvPr/>
          </p:nvSpPr>
          <p:spPr>
            <a:xfrm>
              <a:off x="8077540" y="2415160"/>
              <a:ext cx="104845" cy="186306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椭圆 238"/>
            <p:cNvSpPr/>
            <p:nvPr/>
          </p:nvSpPr>
          <p:spPr>
            <a:xfrm>
              <a:off x="8069520" y="2125020"/>
              <a:ext cx="104845" cy="108971"/>
            </a:xfrm>
            <a:prstGeom prst="ellipse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圆角矩形 28"/>
            <p:cNvSpPr/>
            <p:nvPr/>
          </p:nvSpPr>
          <p:spPr>
            <a:xfrm>
              <a:off x="5977624" y="1645687"/>
              <a:ext cx="227663" cy="224752"/>
            </a:xfrm>
            <a:prstGeom prst="roundRect">
              <a:avLst/>
            </a:prstGeom>
            <a:solidFill>
              <a:srgbClr val="8BB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矩形 240"/>
            <p:cNvSpPr/>
            <p:nvPr/>
          </p:nvSpPr>
          <p:spPr>
            <a:xfrm>
              <a:off x="6040531" y="1830893"/>
              <a:ext cx="104845" cy="186306"/>
            </a:xfrm>
            <a:prstGeom prst="rect">
              <a:avLst/>
            </a:prstGeom>
            <a:solidFill>
              <a:srgbClr val="8BB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椭圆 241"/>
            <p:cNvSpPr/>
            <p:nvPr/>
          </p:nvSpPr>
          <p:spPr>
            <a:xfrm>
              <a:off x="6037535" y="1540230"/>
              <a:ext cx="104845" cy="108971"/>
            </a:xfrm>
            <a:prstGeom prst="ellipse">
              <a:avLst/>
            </a:prstGeom>
            <a:solidFill>
              <a:srgbClr val="8BB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圆角矩形 28"/>
            <p:cNvSpPr/>
            <p:nvPr/>
          </p:nvSpPr>
          <p:spPr>
            <a:xfrm>
              <a:off x="6246102" y="1645687"/>
              <a:ext cx="227663" cy="224752"/>
            </a:xfrm>
            <a:prstGeom prst="roundRect">
              <a:avLst/>
            </a:prstGeom>
            <a:solidFill>
              <a:srgbClr val="8BB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矩形 243"/>
            <p:cNvSpPr/>
            <p:nvPr/>
          </p:nvSpPr>
          <p:spPr>
            <a:xfrm>
              <a:off x="6309009" y="1830893"/>
              <a:ext cx="104845" cy="186306"/>
            </a:xfrm>
            <a:prstGeom prst="rect">
              <a:avLst/>
            </a:prstGeom>
            <a:solidFill>
              <a:srgbClr val="8BB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椭圆 244"/>
            <p:cNvSpPr/>
            <p:nvPr/>
          </p:nvSpPr>
          <p:spPr>
            <a:xfrm>
              <a:off x="6306013" y="1540230"/>
              <a:ext cx="104845" cy="108971"/>
            </a:xfrm>
            <a:prstGeom prst="ellipse">
              <a:avLst/>
            </a:prstGeom>
            <a:solidFill>
              <a:srgbClr val="8BB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圆角矩形 216"/>
            <p:cNvSpPr/>
            <p:nvPr/>
          </p:nvSpPr>
          <p:spPr>
            <a:xfrm>
              <a:off x="5467738" y="3405843"/>
              <a:ext cx="227663" cy="224752"/>
            </a:xfrm>
            <a:prstGeom prst="roundRect">
              <a:avLst/>
            </a:prstGeom>
            <a:solidFill>
              <a:srgbClr val="0055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矩形 246"/>
            <p:cNvSpPr/>
            <p:nvPr/>
          </p:nvSpPr>
          <p:spPr>
            <a:xfrm>
              <a:off x="5530645" y="3591049"/>
              <a:ext cx="104845" cy="186306"/>
            </a:xfrm>
            <a:prstGeom prst="rect">
              <a:avLst/>
            </a:prstGeom>
            <a:solidFill>
              <a:srgbClr val="0055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椭圆 247"/>
            <p:cNvSpPr/>
            <p:nvPr/>
          </p:nvSpPr>
          <p:spPr>
            <a:xfrm>
              <a:off x="5527649" y="3300386"/>
              <a:ext cx="104845" cy="108971"/>
            </a:xfrm>
            <a:prstGeom prst="ellipse">
              <a:avLst/>
            </a:prstGeom>
            <a:solidFill>
              <a:srgbClr val="0055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圆角矩形 224"/>
            <p:cNvSpPr/>
            <p:nvPr/>
          </p:nvSpPr>
          <p:spPr>
            <a:xfrm>
              <a:off x="5724437" y="4012879"/>
              <a:ext cx="227663" cy="224752"/>
            </a:xfrm>
            <a:prstGeom prst="roundRect">
              <a:avLst/>
            </a:prstGeom>
            <a:solidFill>
              <a:srgbClr val="5781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矩形 249"/>
            <p:cNvSpPr/>
            <p:nvPr/>
          </p:nvSpPr>
          <p:spPr>
            <a:xfrm>
              <a:off x="5787344" y="4198085"/>
              <a:ext cx="104845" cy="186306"/>
            </a:xfrm>
            <a:prstGeom prst="rect">
              <a:avLst/>
            </a:prstGeom>
            <a:solidFill>
              <a:srgbClr val="5781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椭圆 250"/>
            <p:cNvSpPr/>
            <p:nvPr/>
          </p:nvSpPr>
          <p:spPr>
            <a:xfrm>
              <a:off x="5784348" y="3907422"/>
              <a:ext cx="104845" cy="108971"/>
            </a:xfrm>
            <a:prstGeom prst="ellipse">
              <a:avLst/>
            </a:prstGeom>
            <a:solidFill>
              <a:srgbClr val="5781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圆角矩形 228"/>
            <p:cNvSpPr/>
            <p:nvPr/>
          </p:nvSpPr>
          <p:spPr>
            <a:xfrm>
              <a:off x="5971787" y="4012879"/>
              <a:ext cx="227663" cy="224752"/>
            </a:xfrm>
            <a:prstGeom prst="roundRect">
              <a:avLst/>
            </a:prstGeom>
            <a:solidFill>
              <a:srgbClr val="5781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矩形 252"/>
            <p:cNvSpPr/>
            <p:nvPr/>
          </p:nvSpPr>
          <p:spPr>
            <a:xfrm>
              <a:off x="6034694" y="4198085"/>
              <a:ext cx="104845" cy="186306"/>
            </a:xfrm>
            <a:prstGeom prst="rect">
              <a:avLst/>
            </a:prstGeom>
            <a:solidFill>
              <a:srgbClr val="5781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椭圆 253"/>
            <p:cNvSpPr/>
            <p:nvPr/>
          </p:nvSpPr>
          <p:spPr>
            <a:xfrm>
              <a:off x="6031698" y="3907422"/>
              <a:ext cx="104845" cy="108971"/>
            </a:xfrm>
            <a:prstGeom prst="ellipse">
              <a:avLst/>
            </a:prstGeom>
            <a:solidFill>
              <a:srgbClr val="5781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圆角矩形 232"/>
            <p:cNvSpPr/>
            <p:nvPr/>
          </p:nvSpPr>
          <p:spPr>
            <a:xfrm>
              <a:off x="6221819" y="4012879"/>
              <a:ext cx="227663" cy="224752"/>
            </a:xfrm>
            <a:prstGeom prst="roundRect">
              <a:avLst/>
            </a:prstGeom>
            <a:solidFill>
              <a:srgbClr val="5781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矩形 255"/>
            <p:cNvSpPr/>
            <p:nvPr/>
          </p:nvSpPr>
          <p:spPr>
            <a:xfrm>
              <a:off x="6284726" y="4198085"/>
              <a:ext cx="104845" cy="186306"/>
            </a:xfrm>
            <a:prstGeom prst="rect">
              <a:avLst/>
            </a:prstGeom>
            <a:solidFill>
              <a:srgbClr val="5781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椭圆 256"/>
            <p:cNvSpPr/>
            <p:nvPr/>
          </p:nvSpPr>
          <p:spPr>
            <a:xfrm>
              <a:off x="6281730" y="3907422"/>
              <a:ext cx="104845" cy="108971"/>
            </a:xfrm>
            <a:prstGeom prst="ellipse">
              <a:avLst/>
            </a:prstGeom>
            <a:solidFill>
              <a:srgbClr val="5781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文本框 260"/>
            <p:cNvSpPr txBox="1"/>
            <p:nvPr/>
          </p:nvSpPr>
          <p:spPr>
            <a:xfrm>
              <a:off x="7211167" y="5684480"/>
              <a:ext cx="752771" cy="5459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r>
                <a:rPr lang="zh-CN" altLang="en-US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</a:t>
              </a:r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圆角矩形 240"/>
            <p:cNvSpPr/>
            <p:nvPr/>
          </p:nvSpPr>
          <p:spPr>
            <a:xfrm>
              <a:off x="8726193" y="4606115"/>
              <a:ext cx="227663" cy="224752"/>
            </a:xfrm>
            <a:prstGeom prst="roundRect">
              <a:avLst/>
            </a:prstGeom>
            <a:solidFill>
              <a:srgbClr val="9FB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矩形 262"/>
            <p:cNvSpPr/>
            <p:nvPr/>
          </p:nvSpPr>
          <p:spPr>
            <a:xfrm>
              <a:off x="8789100" y="4791321"/>
              <a:ext cx="104845" cy="186306"/>
            </a:xfrm>
            <a:prstGeom prst="rect">
              <a:avLst/>
            </a:prstGeom>
            <a:solidFill>
              <a:srgbClr val="9FB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椭圆 263"/>
            <p:cNvSpPr/>
            <p:nvPr/>
          </p:nvSpPr>
          <p:spPr>
            <a:xfrm>
              <a:off x="8786104" y="4500658"/>
              <a:ext cx="104845" cy="108971"/>
            </a:xfrm>
            <a:prstGeom prst="ellipse">
              <a:avLst/>
            </a:prstGeom>
            <a:solidFill>
              <a:srgbClr val="9FB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圆角矩形 244"/>
            <p:cNvSpPr/>
            <p:nvPr/>
          </p:nvSpPr>
          <p:spPr>
            <a:xfrm>
              <a:off x="8976612" y="4597911"/>
              <a:ext cx="227663" cy="224752"/>
            </a:xfrm>
            <a:prstGeom prst="roundRect">
              <a:avLst/>
            </a:prstGeom>
            <a:solidFill>
              <a:srgbClr val="9FB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矩形 265"/>
            <p:cNvSpPr/>
            <p:nvPr/>
          </p:nvSpPr>
          <p:spPr>
            <a:xfrm>
              <a:off x="9039519" y="4783117"/>
              <a:ext cx="104845" cy="186306"/>
            </a:xfrm>
            <a:prstGeom prst="rect">
              <a:avLst/>
            </a:prstGeom>
            <a:solidFill>
              <a:srgbClr val="9FB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8" name="椭圆 266"/>
            <p:cNvSpPr/>
            <p:nvPr/>
          </p:nvSpPr>
          <p:spPr>
            <a:xfrm>
              <a:off x="9036523" y="4492454"/>
              <a:ext cx="104845" cy="108971"/>
            </a:xfrm>
            <a:prstGeom prst="ellipse">
              <a:avLst/>
            </a:prstGeom>
            <a:solidFill>
              <a:srgbClr val="9FB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圆角矩形 248"/>
            <p:cNvSpPr/>
            <p:nvPr/>
          </p:nvSpPr>
          <p:spPr>
            <a:xfrm>
              <a:off x="9234824" y="4606115"/>
              <a:ext cx="227663" cy="224752"/>
            </a:xfrm>
            <a:prstGeom prst="roundRect">
              <a:avLst/>
            </a:prstGeom>
            <a:solidFill>
              <a:srgbClr val="9FB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268"/>
            <p:cNvSpPr/>
            <p:nvPr/>
          </p:nvSpPr>
          <p:spPr>
            <a:xfrm>
              <a:off x="9297731" y="4791321"/>
              <a:ext cx="104845" cy="186306"/>
            </a:xfrm>
            <a:prstGeom prst="rect">
              <a:avLst/>
            </a:prstGeom>
            <a:solidFill>
              <a:srgbClr val="9FB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椭圆 269"/>
            <p:cNvSpPr/>
            <p:nvPr/>
          </p:nvSpPr>
          <p:spPr>
            <a:xfrm>
              <a:off x="9294735" y="4500658"/>
              <a:ext cx="104845" cy="108971"/>
            </a:xfrm>
            <a:prstGeom prst="ellipse">
              <a:avLst/>
            </a:prstGeom>
            <a:solidFill>
              <a:srgbClr val="9FB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" name="圆角矩形 288"/>
            <p:cNvSpPr/>
            <p:nvPr/>
          </p:nvSpPr>
          <p:spPr>
            <a:xfrm>
              <a:off x="8480175" y="4606115"/>
              <a:ext cx="227663" cy="224752"/>
            </a:xfrm>
            <a:prstGeom prst="roundRect">
              <a:avLst/>
            </a:prstGeom>
            <a:solidFill>
              <a:srgbClr val="9FB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3" name="矩形 271"/>
            <p:cNvSpPr/>
            <p:nvPr/>
          </p:nvSpPr>
          <p:spPr>
            <a:xfrm>
              <a:off x="8543082" y="4791321"/>
              <a:ext cx="104845" cy="186306"/>
            </a:xfrm>
            <a:prstGeom prst="rect">
              <a:avLst/>
            </a:prstGeom>
            <a:solidFill>
              <a:srgbClr val="9FB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4" name="椭圆 272"/>
            <p:cNvSpPr/>
            <p:nvPr/>
          </p:nvSpPr>
          <p:spPr>
            <a:xfrm>
              <a:off x="8540086" y="4500658"/>
              <a:ext cx="104845" cy="108971"/>
            </a:xfrm>
            <a:prstGeom prst="ellipse">
              <a:avLst/>
            </a:prstGeom>
            <a:solidFill>
              <a:srgbClr val="9FB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5" name="圆角矩形 348"/>
            <p:cNvSpPr/>
            <p:nvPr/>
          </p:nvSpPr>
          <p:spPr>
            <a:xfrm>
              <a:off x="9489828" y="4604262"/>
              <a:ext cx="227663" cy="224752"/>
            </a:xfrm>
            <a:prstGeom prst="roundRect">
              <a:avLst/>
            </a:prstGeom>
            <a:solidFill>
              <a:srgbClr val="9FB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6" name="矩形 274"/>
            <p:cNvSpPr/>
            <p:nvPr/>
          </p:nvSpPr>
          <p:spPr>
            <a:xfrm>
              <a:off x="9552735" y="4789468"/>
              <a:ext cx="104845" cy="186306"/>
            </a:xfrm>
            <a:prstGeom prst="rect">
              <a:avLst/>
            </a:prstGeom>
            <a:solidFill>
              <a:srgbClr val="9FB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椭圆 275"/>
            <p:cNvSpPr/>
            <p:nvPr/>
          </p:nvSpPr>
          <p:spPr>
            <a:xfrm>
              <a:off x="9549739" y="4498805"/>
              <a:ext cx="104845" cy="108971"/>
            </a:xfrm>
            <a:prstGeom prst="ellipse">
              <a:avLst/>
            </a:prstGeom>
            <a:solidFill>
              <a:srgbClr val="9FB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8" name="圆角矩形 388"/>
            <p:cNvSpPr/>
            <p:nvPr/>
          </p:nvSpPr>
          <p:spPr>
            <a:xfrm>
              <a:off x="6984260" y="5189344"/>
              <a:ext cx="227663" cy="224752"/>
            </a:xfrm>
            <a:prstGeom prst="roundRect">
              <a:avLst/>
            </a:prstGeom>
            <a:solidFill>
              <a:srgbClr val="AB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9" name="矩形 277"/>
            <p:cNvSpPr/>
            <p:nvPr/>
          </p:nvSpPr>
          <p:spPr>
            <a:xfrm>
              <a:off x="7047167" y="5374550"/>
              <a:ext cx="104845" cy="186306"/>
            </a:xfrm>
            <a:prstGeom prst="rect">
              <a:avLst/>
            </a:prstGeom>
            <a:solidFill>
              <a:srgbClr val="AB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0" name="椭圆 278"/>
            <p:cNvSpPr/>
            <p:nvPr/>
          </p:nvSpPr>
          <p:spPr>
            <a:xfrm>
              <a:off x="7044171" y="5083887"/>
              <a:ext cx="104845" cy="108971"/>
            </a:xfrm>
            <a:prstGeom prst="ellipse">
              <a:avLst/>
            </a:prstGeom>
            <a:solidFill>
              <a:srgbClr val="AB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1" name="圆角矩形 392"/>
            <p:cNvSpPr/>
            <p:nvPr/>
          </p:nvSpPr>
          <p:spPr>
            <a:xfrm>
              <a:off x="7241025" y="5189344"/>
              <a:ext cx="227663" cy="224752"/>
            </a:xfrm>
            <a:prstGeom prst="roundRect">
              <a:avLst/>
            </a:prstGeom>
            <a:solidFill>
              <a:srgbClr val="AB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2" name="矩形 280"/>
            <p:cNvSpPr/>
            <p:nvPr/>
          </p:nvSpPr>
          <p:spPr>
            <a:xfrm>
              <a:off x="7303932" y="5374550"/>
              <a:ext cx="104845" cy="186306"/>
            </a:xfrm>
            <a:prstGeom prst="rect">
              <a:avLst/>
            </a:prstGeom>
            <a:solidFill>
              <a:srgbClr val="AB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3" name="椭圆 281"/>
            <p:cNvSpPr/>
            <p:nvPr/>
          </p:nvSpPr>
          <p:spPr>
            <a:xfrm>
              <a:off x="7300936" y="5083887"/>
              <a:ext cx="104845" cy="108971"/>
            </a:xfrm>
            <a:prstGeom prst="ellipse">
              <a:avLst/>
            </a:prstGeom>
            <a:solidFill>
              <a:srgbClr val="AB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4" name="圆角矩形 1"/>
            <p:cNvSpPr/>
            <p:nvPr/>
          </p:nvSpPr>
          <p:spPr>
            <a:xfrm>
              <a:off x="4963167" y="5740868"/>
              <a:ext cx="227663" cy="224752"/>
            </a:xfrm>
            <a:prstGeom prst="roundRect">
              <a:avLst/>
            </a:prstGeom>
            <a:solidFill>
              <a:srgbClr val="66CC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5" name="矩形 289"/>
            <p:cNvSpPr/>
            <p:nvPr/>
          </p:nvSpPr>
          <p:spPr>
            <a:xfrm>
              <a:off x="5026074" y="5926074"/>
              <a:ext cx="104845" cy="186306"/>
            </a:xfrm>
            <a:prstGeom prst="rect">
              <a:avLst/>
            </a:prstGeom>
            <a:solidFill>
              <a:srgbClr val="66CC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6" name="椭圆 290"/>
            <p:cNvSpPr/>
            <p:nvPr/>
          </p:nvSpPr>
          <p:spPr>
            <a:xfrm>
              <a:off x="5023078" y="5635411"/>
              <a:ext cx="104845" cy="108971"/>
            </a:xfrm>
            <a:prstGeom prst="ellipse">
              <a:avLst/>
            </a:prstGeom>
            <a:solidFill>
              <a:srgbClr val="66CC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7" name="圆角矩形 18"/>
            <p:cNvSpPr/>
            <p:nvPr/>
          </p:nvSpPr>
          <p:spPr>
            <a:xfrm>
              <a:off x="5214739" y="5740868"/>
              <a:ext cx="227663" cy="224752"/>
            </a:xfrm>
            <a:prstGeom prst="roundRect">
              <a:avLst/>
            </a:prstGeom>
            <a:solidFill>
              <a:srgbClr val="66CC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68" name="矩形 292"/>
            <p:cNvSpPr/>
            <p:nvPr/>
          </p:nvSpPr>
          <p:spPr>
            <a:xfrm>
              <a:off x="5277646" y="5926074"/>
              <a:ext cx="104845" cy="186306"/>
            </a:xfrm>
            <a:prstGeom prst="rect">
              <a:avLst/>
            </a:prstGeom>
            <a:solidFill>
              <a:srgbClr val="66CC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椭圆 293"/>
            <p:cNvSpPr/>
            <p:nvPr/>
          </p:nvSpPr>
          <p:spPr>
            <a:xfrm>
              <a:off x="5274650" y="5635411"/>
              <a:ext cx="104845" cy="108971"/>
            </a:xfrm>
            <a:prstGeom prst="ellipse">
              <a:avLst/>
            </a:prstGeom>
            <a:solidFill>
              <a:srgbClr val="66CC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0" name="圆角矩形 1"/>
            <p:cNvSpPr/>
            <p:nvPr/>
          </p:nvSpPr>
          <p:spPr>
            <a:xfrm>
              <a:off x="5475297" y="5740868"/>
              <a:ext cx="227663" cy="224752"/>
            </a:xfrm>
            <a:prstGeom prst="roundRect">
              <a:avLst/>
            </a:prstGeom>
            <a:solidFill>
              <a:srgbClr val="66CC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1" name="矩形 295"/>
            <p:cNvSpPr/>
            <p:nvPr/>
          </p:nvSpPr>
          <p:spPr>
            <a:xfrm>
              <a:off x="5538204" y="5926074"/>
              <a:ext cx="104845" cy="186306"/>
            </a:xfrm>
            <a:prstGeom prst="rect">
              <a:avLst/>
            </a:prstGeom>
            <a:solidFill>
              <a:srgbClr val="66CC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2" name="椭圆 296"/>
            <p:cNvSpPr/>
            <p:nvPr/>
          </p:nvSpPr>
          <p:spPr>
            <a:xfrm>
              <a:off x="5535208" y="5635411"/>
              <a:ext cx="104845" cy="108971"/>
            </a:xfrm>
            <a:prstGeom prst="ellipse">
              <a:avLst/>
            </a:prstGeom>
            <a:solidFill>
              <a:srgbClr val="66CC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3" name="圆角矩形 18"/>
            <p:cNvSpPr/>
            <p:nvPr/>
          </p:nvSpPr>
          <p:spPr>
            <a:xfrm>
              <a:off x="5726869" y="5740868"/>
              <a:ext cx="227663" cy="224752"/>
            </a:xfrm>
            <a:prstGeom prst="roundRect">
              <a:avLst/>
            </a:prstGeom>
            <a:solidFill>
              <a:srgbClr val="66CC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74" name="矩形 298"/>
            <p:cNvSpPr/>
            <p:nvPr/>
          </p:nvSpPr>
          <p:spPr>
            <a:xfrm>
              <a:off x="5789776" y="5926074"/>
              <a:ext cx="104845" cy="186306"/>
            </a:xfrm>
            <a:prstGeom prst="rect">
              <a:avLst/>
            </a:prstGeom>
            <a:solidFill>
              <a:srgbClr val="66CC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5" name="椭圆 299"/>
            <p:cNvSpPr/>
            <p:nvPr/>
          </p:nvSpPr>
          <p:spPr>
            <a:xfrm>
              <a:off x="5786780" y="5635411"/>
              <a:ext cx="104845" cy="108971"/>
            </a:xfrm>
            <a:prstGeom prst="ellipse">
              <a:avLst/>
            </a:prstGeom>
            <a:solidFill>
              <a:srgbClr val="66CC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6" name="圆角矩形 1"/>
            <p:cNvSpPr/>
            <p:nvPr/>
          </p:nvSpPr>
          <p:spPr>
            <a:xfrm>
              <a:off x="5994156" y="5741077"/>
              <a:ext cx="227663" cy="224752"/>
            </a:xfrm>
            <a:prstGeom prst="roundRect">
              <a:avLst/>
            </a:prstGeom>
            <a:solidFill>
              <a:srgbClr val="66CC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7" name="矩形 301"/>
            <p:cNvSpPr/>
            <p:nvPr/>
          </p:nvSpPr>
          <p:spPr>
            <a:xfrm>
              <a:off x="6057063" y="5926283"/>
              <a:ext cx="104845" cy="186306"/>
            </a:xfrm>
            <a:prstGeom prst="rect">
              <a:avLst/>
            </a:prstGeom>
            <a:solidFill>
              <a:srgbClr val="66CC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8" name="椭圆 302"/>
            <p:cNvSpPr/>
            <p:nvPr/>
          </p:nvSpPr>
          <p:spPr>
            <a:xfrm>
              <a:off x="6054067" y="5635620"/>
              <a:ext cx="104845" cy="108971"/>
            </a:xfrm>
            <a:prstGeom prst="ellipse">
              <a:avLst/>
            </a:prstGeom>
            <a:solidFill>
              <a:srgbClr val="66CC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9" name="矩形 306"/>
            <p:cNvSpPr/>
            <p:nvPr/>
          </p:nvSpPr>
          <p:spPr>
            <a:xfrm>
              <a:off x="3204670" y="5727675"/>
              <a:ext cx="1682512" cy="4094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联合培养研究生</a:t>
              </a:r>
            </a:p>
          </p:txBody>
        </p:sp>
      </p:grpSp>
      <p:grpSp>
        <p:nvGrpSpPr>
          <p:cNvPr id="296" name="组合 4"/>
          <p:cNvGrpSpPr/>
          <p:nvPr/>
        </p:nvGrpSpPr>
        <p:grpSpPr>
          <a:xfrm>
            <a:off x="4035118" y="1866478"/>
            <a:ext cx="170747" cy="322693"/>
            <a:chOff x="5582379" y="1640133"/>
            <a:chExt cx="227663" cy="430257"/>
          </a:xfrm>
        </p:grpSpPr>
        <p:sp>
          <p:nvSpPr>
            <p:cNvPr id="297" name="圆角矩形 28"/>
            <p:cNvSpPr/>
            <p:nvPr/>
          </p:nvSpPr>
          <p:spPr>
            <a:xfrm>
              <a:off x="5582379" y="1735262"/>
              <a:ext cx="227663" cy="202741"/>
            </a:xfrm>
            <a:prstGeom prst="roundRect">
              <a:avLst/>
            </a:prstGeom>
            <a:solidFill>
              <a:srgbClr val="8BB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8" name="矩形 534"/>
            <p:cNvSpPr/>
            <p:nvPr/>
          </p:nvSpPr>
          <p:spPr>
            <a:xfrm>
              <a:off x="5645286" y="1902330"/>
              <a:ext cx="104845" cy="168060"/>
            </a:xfrm>
            <a:prstGeom prst="rect">
              <a:avLst/>
            </a:prstGeom>
            <a:solidFill>
              <a:srgbClr val="8BB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9" name="椭圆 535"/>
            <p:cNvSpPr/>
            <p:nvPr/>
          </p:nvSpPr>
          <p:spPr>
            <a:xfrm>
              <a:off x="5642290" y="1640133"/>
              <a:ext cx="104845" cy="98299"/>
            </a:xfrm>
            <a:prstGeom prst="ellipse">
              <a:avLst/>
            </a:prstGeom>
            <a:solidFill>
              <a:srgbClr val="8BB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00" name="组合 5"/>
          <p:cNvGrpSpPr/>
          <p:nvPr/>
        </p:nvGrpSpPr>
        <p:grpSpPr>
          <a:xfrm>
            <a:off x="5355829" y="2258655"/>
            <a:ext cx="170747" cy="322339"/>
            <a:chOff x="7232496" y="2182575"/>
            <a:chExt cx="227663" cy="429785"/>
          </a:xfrm>
        </p:grpSpPr>
        <p:sp>
          <p:nvSpPr>
            <p:cNvPr id="301" name="圆角矩形 88"/>
            <p:cNvSpPr/>
            <p:nvPr/>
          </p:nvSpPr>
          <p:spPr>
            <a:xfrm>
              <a:off x="7232496" y="2277232"/>
              <a:ext cx="227663" cy="202741"/>
            </a:xfrm>
            <a:prstGeom prst="round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2" name="矩形 531"/>
            <p:cNvSpPr/>
            <p:nvPr/>
          </p:nvSpPr>
          <p:spPr>
            <a:xfrm>
              <a:off x="7295403" y="2444300"/>
              <a:ext cx="104845" cy="16806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3" name="椭圆 532"/>
            <p:cNvSpPr/>
            <p:nvPr/>
          </p:nvSpPr>
          <p:spPr>
            <a:xfrm>
              <a:off x="7287383" y="2182575"/>
              <a:ext cx="104845" cy="98299"/>
            </a:xfrm>
            <a:prstGeom prst="ellipse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04" name="组合 6"/>
          <p:cNvGrpSpPr/>
          <p:nvPr/>
        </p:nvGrpSpPr>
        <p:grpSpPr>
          <a:xfrm>
            <a:off x="4764858" y="2653744"/>
            <a:ext cx="170747" cy="322694"/>
            <a:chOff x="6456628" y="2856080"/>
            <a:chExt cx="227663" cy="430258"/>
          </a:xfrm>
        </p:grpSpPr>
        <p:sp>
          <p:nvSpPr>
            <p:cNvPr id="305" name="圆角矩形 168"/>
            <p:cNvSpPr/>
            <p:nvPr/>
          </p:nvSpPr>
          <p:spPr>
            <a:xfrm>
              <a:off x="6456628" y="2951209"/>
              <a:ext cx="227663" cy="202742"/>
            </a:xfrm>
            <a:prstGeom prst="roundRect">
              <a:avLst/>
            </a:prstGeom>
            <a:solidFill>
              <a:srgbClr val="157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6" name="矩形 537"/>
            <p:cNvSpPr/>
            <p:nvPr/>
          </p:nvSpPr>
          <p:spPr>
            <a:xfrm>
              <a:off x="6519535" y="3118278"/>
              <a:ext cx="104845" cy="168060"/>
            </a:xfrm>
            <a:prstGeom prst="rect">
              <a:avLst/>
            </a:prstGeom>
            <a:solidFill>
              <a:srgbClr val="157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7" name="椭圆 538"/>
            <p:cNvSpPr/>
            <p:nvPr/>
          </p:nvSpPr>
          <p:spPr>
            <a:xfrm>
              <a:off x="6516539" y="2856080"/>
              <a:ext cx="104845" cy="98299"/>
            </a:xfrm>
            <a:prstGeom prst="ellipse">
              <a:avLst/>
            </a:prstGeom>
            <a:solidFill>
              <a:srgbClr val="157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08" name="组合 539"/>
          <p:cNvGrpSpPr/>
          <p:nvPr/>
        </p:nvGrpSpPr>
        <p:grpSpPr>
          <a:xfrm>
            <a:off x="4955458" y="2657196"/>
            <a:ext cx="170747" cy="322694"/>
            <a:chOff x="6456628" y="2856080"/>
            <a:chExt cx="227663" cy="430258"/>
          </a:xfrm>
        </p:grpSpPr>
        <p:sp>
          <p:nvSpPr>
            <p:cNvPr id="309" name="圆角矩形 168"/>
            <p:cNvSpPr/>
            <p:nvPr/>
          </p:nvSpPr>
          <p:spPr>
            <a:xfrm>
              <a:off x="6456628" y="2951209"/>
              <a:ext cx="227663" cy="202742"/>
            </a:xfrm>
            <a:prstGeom prst="roundRect">
              <a:avLst/>
            </a:prstGeom>
            <a:solidFill>
              <a:srgbClr val="157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0" name="矩形 541"/>
            <p:cNvSpPr/>
            <p:nvPr/>
          </p:nvSpPr>
          <p:spPr>
            <a:xfrm>
              <a:off x="6519535" y="3118278"/>
              <a:ext cx="104845" cy="168060"/>
            </a:xfrm>
            <a:prstGeom prst="rect">
              <a:avLst/>
            </a:prstGeom>
            <a:solidFill>
              <a:srgbClr val="157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1" name="椭圆 542"/>
            <p:cNvSpPr/>
            <p:nvPr/>
          </p:nvSpPr>
          <p:spPr>
            <a:xfrm>
              <a:off x="6516539" y="2856080"/>
              <a:ext cx="104845" cy="98299"/>
            </a:xfrm>
            <a:prstGeom prst="ellipse">
              <a:avLst/>
            </a:prstGeom>
            <a:solidFill>
              <a:srgbClr val="157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12" name="文本框 7"/>
          <p:cNvSpPr txBox="1"/>
          <p:nvPr/>
        </p:nvSpPr>
        <p:spPr>
          <a:xfrm>
            <a:off x="5085471" y="5627957"/>
            <a:ext cx="15087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i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*截</a:t>
            </a:r>
            <a:r>
              <a:rPr lang="zh-CN" altLang="en-US" sz="1050" i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止</a:t>
            </a:r>
            <a:r>
              <a:rPr lang="en-US" altLang="zh-CN" sz="1050" i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050" i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050" i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050" i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050" i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050" i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1050" i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3" name="Text Box 2"/>
          <p:cNvSpPr txBox="1">
            <a:spLocks noChangeArrowheads="1"/>
          </p:cNvSpPr>
          <p:nvPr/>
        </p:nvSpPr>
        <p:spPr bwMode="auto">
          <a:xfrm>
            <a:off x="1032760" y="5538085"/>
            <a:ext cx="4175662" cy="341632"/>
          </a:xfrm>
          <a:prstGeom prst="rect">
            <a:avLst/>
          </a:prstGeom>
          <a:noFill/>
          <a:ln w="57150" algn="ctr">
            <a:noFill/>
            <a:miter lim="800000"/>
          </a:ln>
        </p:spPr>
        <p:txBody>
          <a:bodyPr wrap="square">
            <a:spAutoFit/>
          </a:bodyPr>
          <a:lstStyle/>
          <a:p>
            <a:pPr marL="673894" indent="-531019" algn="ctr">
              <a:lnSpc>
                <a:spcPct val="90000"/>
              </a:lnSpc>
              <a:spcBef>
                <a:spcPct val="50000"/>
              </a:spcBef>
              <a:buClr>
                <a:srgbClr val="00FFFF"/>
              </a:buClr>
              <a:buSzPct val="90000"/>
            </a:pPr>
            <a:r>
              <a:rPr kumimoji="1"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共</a:t>
            </a:r>
            <a:r>
              <a:rPr kumimoji="1"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有</a:t>
            </a:r>
            <a:r>
              <a:rPr kumimoji="1" lang="zh-CN" altLang="en-US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约</a:t>
            </a:r>
            <a:r>
              <a:rPr kumimoji="1" lang="en-US" altLang="zh-CN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XX</a:t>
            </a:r>
            <a:r>
              <a:rPr kumimoji="1" lang="zh-CN" altLang="en-US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人</a:t>
            </a:r>
            <a:r>
              <a:rPr kumimoji="1"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在所工作和学习*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70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9" name="标题 1"/>
          <p:cNvSpPr txBox="1"/>
          <p:nvPr/>
        </p:nvSpPr>
        <p:spPr>
          <a:xfrm>
            <a:off x="667297" y="253519"/>
            <a:ext cx="8149189" cy="3846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标题</a:t>
            </a:r>
          </a:p>
        </p:txBody>
      </p:sp>
      <p:sp>
        <p:nvSpPr>
          <p:cNvPr id="4" name="圆角矩形 18"/>
          <p:cNvSpPr/>
          <p:nvPr/>
        </p:nvSpPr>
        <p:spPr>
          <a:xfrm>
            <a:off x="6495745" y="1937415"/>
            <a:ext cx="1553858" cy="2970330"/>
          </a:xfrm>
          <a:prstGeom prst="roundRect">
            <a:avLst/>
          </a:prstGeom>
          <a:gradFill flip="none" rotWithShape="1">
            <a:gsLst>
              <a:gs pos="19000">
                <a:schemeClr val="bg1"/>
              </a:gs>
              <a:gs pos="100000">
                <a:schemeClr val="tx2">
                  <a:lumMod val="75000"/>
                  <a:alpha val="50000"/>
                </a:schemeClr>
              </a:gs>
            </a:gsLst>
            <a:lin ang="5400000" scaled="1"/>
          </a:gradFill>
          <a:ln w="31750" cap="flat" cmpd="sng" algn="ctr">
            <a:noFill/>
            <a:prstDash val="soli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圆角矩形 17"/>
          <p:cNvSpPr/>
          <p:nvPr/>
        </p:nvSpPr>
        <p:spPr>
          <a:xfrm>
            <a:off x="3263899" y="1937416"/>
            <a:ext cx="3086345" cy="2970330"/>
          </a:xfrm>
          <a:prstGeom prst="roundRect">
            <a:avLst/>
          </a:prstGeom>
          <a:gradFill flip="none" rotWithShape="1">
            <a:gsLst>
              <a:gs pos="19000">
                <a:schemeClr val="bg1"/>
              </a:gs>
              <a:gs pos="100000">
                <a:srgbClr val="A88000"/>
              </a:gs>
            </a:gsLst>
            <a:lin ang="5400000" scaled="1"/>
          </a:gradFill>
          <a:ln w="31750" cap="flat" cmpd="sng" algn="ctr">
            <a:noFill/>
            <a:prstDash val="soli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圆角矩形 1"/>
          <p:cNvSpPr/>
          <p:nvPr/>
        </p:nvSpPr>
        <p:spPr>
          <a:xfrm>
            <a:off x="1009439" y="1937414"/>
            <a:ext cx="2078852" cy="2970331"/>
          </a:xfrm>
          <a:prstGeom prst="roundRect">
            <a:avLst/>
          </a:prstGeom>
          <a:gradFill flip="none" rotWithShape="1">
            <a:gsLst>
              <a:gs pos="19000">
                <a:schemeClr val="bg1"/>
              </a:gs>
              <a:gs pos="100000">
                <a:schemeClr val="accent2">
                  <a:lumMod val="80000"/>
                  <a:alpha val="50000"/>
                </a:schemeClr>
              </a:gs>
            </a:gsLst>
            <a:lin ang="5400000" scaled="1"/>
          </a:gradFill>
          <a:ln w="31750" cap="flat" cmpd="sng" algn="ctr">
            <a:noFill/>
            <a:prstDash val="soli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6568961" y="1485368"/>
            <a:ext cx="1395342" cy="348221"/>
          </a:xfrm>
          <a:prstGeom prst="roundRect">
            <a:avLst>
              <a:gd name="adj" fmla="val 13125"/>
            </a:avLst>
          </a:prstGeom>
          <a:solidFill>
            <a:schemeClr val="tx2">
              <a:lumMod val="75000"/>
            </a:schemeClr>
          </a:solidFill>
          <a:ln w="9525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1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1223073" y="1475743"/>
            <a:ext cx="1643567" cy="348221"/>
          </a:xfrm>
          <a:prstGeom prst="roundRect">
            <a:avLst>
              <a:gd name="adj" fmla="val 13125"/>
            </a:avLst>
          </a:prstGeom>
          <a:solidFill>
            <a:schemeClr val="accent2">
              <a:lumMod val="75000"/>
            </a:schemeClr>
          </a:solidFill>
          <a:ln w="9525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1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3648873" y="1475743"/>
            <a:ext cx="2303207" cy="348221"/>
          </a:xfrm>
          <a:prstGeom prst="roundRect">
            <a:avLst>
              <a:gd name="adj" fmla="val 13125"/>
            </a:avLst>
          </a:prstGeom>
          <a:solidFill>
            <a:srgbClr val="A88000"/>
          </a:solidFill>
          <a:ln w="9525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1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282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70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9" name="标题 1"/>
          <p:cNvSpPr txBox="1"/>
          <p:nvPr/>
        </p:nvSpPr>
        <p:spPr>
          <a:xfrm>
            <a:off x="667297" y="253519"/>
            <a:ext cx="8149189" cy="3846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标题</a:t>
            </a:r>
          </a:p>
        </p:txBody>
      </p:sp>
      <p:pic>
        <p:nvPicPr>
          <p:cNvPr id="10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1328" y="1303390"/>
            <a:ext cx="7301346" cy="347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3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70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9" name="标题 1"/>
          <p:cNvSpPr txBox="1"/>
          <p:nvPr/>
        </p:nvSpPr>
        <p:spPr>
          <a:xfrm>
            <a:off x="667297" y="253519"/>
            <a:ext cx="8149189" cy="3846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标题</a:t>
            </a:r>
          </a:p>
        </p:txBody>
      </p:sp>
      <p:pic>
        <p:nvPicPr>
          <p:cNvPr id="4" name="图片 5"/>
          <p:cNvPicPr>
            <a:picLocks noChangeAspect="1"/>
          </p:cNvPicPr>
          <p:nvPr/>
        </p:nvPicPr>
        <p:blipFill rotWithShape="1">
          <a:blip r:embed="rId2" cstate="print"/>
          <a:srcRect t="11716"/>
          <a:stretch>
            <a:fillRect/>
          </a:stretch>
        </p:blipFill>
        <p:spPr>
          <a:xfrm>
            <a:off x="1045509" y="1298149"/>
            <a:ext cx="7052982" cy="334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9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</TotalTime>
  <Words>146</Words>
  <Application>Microsoft Office PowerPoint</Application>
  <PresentationFormat>全屏显示(4:3)</PresentationFormat>
  <Paragraphs>71</Paragraphs>
  <Slides>11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DICP</dc:title>
  <dc:creator>DICP</dc:creator>
  <cp:lastModifiedBy>Lenovo</cp:lastModifiedBy>
  <cp:revision>162</cp:revision>
  <dcterms:created xsi:type="dcterms:W3CDTF">2013-01-09T22:27:00Z</dcterms:created>
  <dcterms:modified xsi:type="dcterms:W3CDTF">2023-11-17T02:19:19Z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