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27" r:id="rId2"/>
    <p:sldId id="335" r:id="rId3"/>
    <p:sldId id="329" r:id="rId4"/>
    <p:sldId id="332" r:id="rId5"/>
    <p:sldId id="330" r:id="rId6"/>
    <p:sldId id="334" r:id="rId7"/>
    <p:sldId id="337" r:id="rId8"/>
    <p:sldId id="33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FA2"/>
    <a:srgbClr val="FF7E79"/>
    <a:srgbClr val="11248B"/>
    <a:srgbClr val="0F208B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3481" autoAdjust="0"/>
  </p:normalViewPr>
  <p:slideViewPr>
    <p:cSldViewPr snapToGrid="0" snapToObjects="1" showGuides="1">
      <p:cViewPr>
        <p:scale>
          <a:sx n="150" d="100"/>
          <a:sy n="150" d="100"/>
        </p:scale>
        <p:origin x="-1044" y="-1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E0940-EA16-2243-9CF8-5DDC448CE86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A668E-B1C9-ED4C-8696-CB89473FB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38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217" y="2622936"/>
            <a:ext cx="4236240" cy="420790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184150"/>
            <a:ext cx="923355" cy="92335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39544-CBCB-4BF3-A871-431DB7748930}" type="datetime1">
              <a:rPr lang="en-US" altLang="zh-CN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2312894"/>
            <a:ext cx="12192000" cy="2294966"/>
          </a:xfrm>
          <a:prstGeom prst="rect">
            <a:avLst/>
          </a:prstGeom>
          <a:solidFill>
            <a:srgbClr val="014FA2">
              <a:alpha val="27000"/>
            </a:srgbClr>
          </a:solidFill>
          <a:ln>
            <a:noFill/>
          </a:ln>
          <a:effectLst>
            <a:outerShdw dist="12700" dir="5400000" algn="ctr" rotWithShape="0">
              <a:schemeClr val="folHlink">
                <a:alpha val="50000"/>
              </a:schemeClr>
            </a:outerShdw>
          </a:effectLst>
        </p:spPr>
        <p:txBody>
          <a:bodyPr anchor="ctr"/>
          <a:lstStyle>
            <a:lvl1pPr marL="360680" indent="-36068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en-US" altLang="zh-CN" sz="4400" b="1" dirty="0" smtClean="0">
                <a:solidFill>
                  <a:schemeClr val="bg1"/>
                </a:solidFill>
                <a:ea typeface="Arial Unicode MS" pitchFamily="34" charset="-122"/>
                <a:cs typeface="Arial" panose="020B0604020202020204" pitchFamily="34" charset="0"/>
              </a:rPr>
              <a:t>Introduction to</a:t>
            </a:r>
            <a:endParaRPr lang="en-US" sz="4400" b="1" dirty="0" smtClean="0">
              <a:solidFill>
                <a:srgbClr val="FFC000"/>
              </a:solidFill>
              <a:ea typeface="Century Gothic" panose="020B050202020202020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en-US" altLang="zh-CN" sz="4400" b="1" dirty="0" err="1" smtClean="0">
                <a:solidFill>
                  <a:srgbClr val="FFC000"/>
                </a:solidFill>
                <a:ea typeface="Century Gothic" panose="020B0502020202020204" charset="0"/>
                <a:cs typeface="Arial" panose="020B0604020202020204" pitchFamily="34" charset="0"/>
              </a:rPr>
              <a:t>Y</a:t>
            </a:r>
            <a:r>
              <a:rPr lang="en-US" altLang="zh-CN" sz="4400" b="1" dirty="0" err="1" smtClean="0">
                <a:solidFill>
                  <a:schemeClr val="bg1"/>
                </a:solidFill>
                <a:ea typeface="Century Gothic" panose="020B0502020202020204" charset="0"/>
                <a:cs typeface="Arial" panose="020B0604020202020204" pitchFamily="34" charset="0"/>
              </a:rPr>
              <a:t>ulin</a:t>
            </a:r>
            <a:r>
              <a:rPr lang="en-US" altLang="zh-CN" sz="4400" b="1" dirty="0" smtClean="0">
                <a:solidFill>
                  <a:srgbClr val="FFC000"/>
                </a:solidFill>
                <a:ea typeface="Century Gothic" panose="020B0502020202020204" charset="0"/>
                <a:cs typeface="Arial" panose="020B0604020202020204" pitchFamily="34" charset="0"/>
              </a:rPr>
              <a:t> I</a:t>
            </a:r>
            <a:r>
              <a:rPr lang="en-US" altLang="zh-CN" sz="4400" b="1" dirty="0" smtClean="0">
                <a:solidFill>
                  <a:schemeClr val="bg1"/>
                </a:solidFill>
                <a:ea typeface="Century Gothic" panose="020B0502020202020204" charset="0"/>
                <a:cs typeface="Arial" panose="020B0604020202020204" pitchFamily="34" charset="0"/>
              </a:rPr>
              <a:t>nnovation</a:t>
            </a:r>
            <a:r>
              <a:rPr lang="en-US" altLang="zh-CN" sz="4400" b="1" dirty="0" smtClean="0">
                <a:solidFill>
                  <a:srgbClr val="FFC000"/>
                </a:solidFill>
                <a:ea typeface="Century Gothic" panose="020B0502020202020204" charset="0"/>
                <a:cs typeface="Arial" panose="020B0604020202020204" pitchFamily="34" charset="0"/>
              </a:rPr>
              <a:t> I</a:t>
            </a:r>
            <a:r>
              <a:rPr lang="en-US" altLang="zh-CN" sz="4400" b="1" dirty="0" smtClean="0">
                <a:solidFill>
                  <a:schemeClr val="bg1"/>
                </a:solidFill>
                <a:ea typeface="Century Gothic" panose="020B0502020202020204" charset="0"/>
                <a:cs typeface="Arial" panose="020B0604020202020204" pitchFamily="34" charset="0"/>
              </a:rPr>
              <a:t>nstitute</a:t>
            </a:r>
            <a:r>
              <a:rPr lang="en-US" altLang="zh-CN" sz="4400" b="1" dirty="0" smtClean="0">
                <a:solidFill>
                  <a:srgbClr val="FFC000"/>
                </a:solidFill>
                <a:ea typeface="Century Gothic" panose="020B0502020202020204" charset="0"/>
                <a:cs typeface="Arial" panose="020B0604020202020204" pitchFamily="34" charset="0"/>
              </a:rPr>
              <a:t> O</a:t>
            </a:r>
            <a:r>
              <a:rPr lang="en-US" altLang="zh-CN" sz="4400" b="1" dirty="0" smtClean="0">
                <a:solidFill>
                  <a:schemeClr val="bg1"/>
                </a:solidFill>
                <a:ea typeface="Century Gothic" panose="020B0502020202020204" charset="0"/>
                <a:cs typeface="Arial" panose="020B0604020202020204" pitchFamily="34" charset="0"/>
              </a:rPr>
              <a:t>f</a:t>
            </a:r>
            <a:r>
              <a:rPr lang="en-US" altLang="zh-CN" sz="4400" b="1" dirty="0" smtClean="0">
                <a:solidFill>
                  <a:srgbClr val="FFC000"/>
                </a:solidFill>
                <a:ea typeface="Century Gothic" panose="020B0502020202020204" charset="0"/>
                <a:cs typeface="Arial" panose="020B0604020202020204" pitchFamily="34" charset="0"/>
              </a:rPr>
              <a:t> C</a:t>
            </a:r>
            <a:r>
              <a:rPr lang="en-US" altLang="zh-CN" sz="4400" b="1" dirty="0" smtClean="0">
                <a:solidFill>
                  <a:schemeClr val="bg1"/>
                </a:solidFill>
                <a:ea typeface="Century Gothic" panose="020B0502020202020204" charset="0"/>
                <a:cs typeface="Arial" panose="020B0604020202020204" pitchFamily="34" charset="0"/>
              </a:rPr>
              <a:t>lean</a:t>
            </a:r>
            <a:r>
              <a:rPr lang="en-US" altLang="zh-CN" sz="4400" b="1" dirty="0" smtClean="0">
                <a:solidFill>
                  <a:srgbClr val="FFC000"/>
                </a:solidFill>
                <a:ea typeface="Century Gothic" panose="020B0502020202020204" charset="0"/>
                <a:cs typeface="Arial" panose="020B0604020202020204" pitchFamily="34" charset="0"/>
              </a:rPr>
              <a:t> E</a:t>
            </a:r>
            <a:r>
              <a:rPr lang="en-US" altLang="zh-CN" sz="4400" b="1" dirty="0" smtClean="0">
                <a:solidFill>
                  <a:schemeClr val="bg1"/>
                </a:solidFill>
                <a:ea typeface="Century Gothic" panose="020B0502020202020204" charset="0"/>
                <a:cs typeface="Arial" panose="020B0604020202020204" pitchFamily="34" charset="0"/>
              </a:rPr>
              <a:t>nergy</a:t>
            </a:r>
            <a:endParaRPr lang="en-US" altLang="zh-CN" sz="4400" b="1" dirty="0">
              <a:solidFill>
                <a:schemeClr val="bg1"/>
              </a:solidFill>
              <a:ea typeface="Century Gothic" panose="020B0502020202020204" charset="0"/>
              <a:cs typeface="Arial" panose="020B0604020202020204" pitchFamily="34" charset="0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1320800" y="516873"/>
            <a:ext cx="4212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榆林中科洁净能源创新研究院</a:t>
            </a:r>
            <a:endParaRPr lang="zh-CN" altLang="en-US" sz="2000" b="1" dirty="0">
              <a:solidFill>
                <a:schemeClr val="bg1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95" y="328275"/>
            <a:ext cx="777305" cy="77730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18447" y="0"/>
            <a:ext cx="10273554" cy="1089678"/>
          </a:xfrm>
          <a:prstGeom prst="rect">
            <a:avLst/>
          </a:prstGeom>
          <a:solidFill>
            <a:srgbClr val="014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1918447" y="297830"/>
            <a:ext cx="10273553" cy="519113"/>
          </a:xfrm>
          <a:prstGeom prst="rect">
            <a:avLst/>
          </a:prstGeom>
          <a:noFill/>
          <a:ln>
            <a:noFill/>
          </a:ln>
          <a:effectLst>
            <a:outerShdw dist="12700" dir="5400000" algn="ctr" rotWithShape="0">
              <a:schemeClr val="folHlink">
                <a:alpha val="50000"/>
              </a:schemeClr>
            </a:outerShdw>
          </a:effectLst>
        </p:spPr>
        <p:txBody>
          <a:bodyPr anchor="ctr"/>
          <a:lstStyle>
            <a:lvl1pPr marL="360680" indent="-36068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>
              <a:defRPr/>
            </a:pPr>
            <a:r>
              <a:rPr lang="en-US" altLang="zh-CN" sz="3200" b="1">
                <a:solidFill>
                  <a:schemeClr val="bg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Title</a:t>
            </a:r>
            <a:endParaRPr lang="en-US" altLang="zh-CN" sz="3200" b="1" dirty="0">
              <a:solidFill>
                <a:schemeClr val="bg1"/>
              </a:solidFill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cxnSp>
        <p:nvCxnSpPr>
          <p:cNvPr id="70" name="直接连接符 69"/>
          <p:cNvCxnSpPr/>
          <p:nvPr/>
        </p:nvCxnSpPr>
        <p:spPr>
          <a:xfrm flipV="1">
            <a:off x="413089" y="3953866"/>
            <a:ext cx="11778912" cy="1"/>
          </a:xfrm>
          <a:prstGeom prst="line">
            <a:avLst/>
          </a:prstGeom>
          <a:ln w="38100">
            <a:solidFill>
              <a:srgbClr val="1E52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组合 70"/>
          <p:cNvGrpSpPr/>
          <p:nvPr/>
        </p:nvGrpSpPr>
        <p:grpSpPr>
          <a:xfrm>
            <a:off x="2010532" y="3687569"/>
            <a:ext cx="7329904" cy="638072"/>
            <a:chOff x="701684" y="4017782"/>
            <a:chExt cx="7329904" cy="638072"/>
          </a:xfrm>
        </p:grpSpPr>
        <p:sp>
          <p:nvSpPr>
            <p:cNvPr id="72" name="椭圆 71"/>
            <p:cNvSpPr/>
            <p:nvPr/>
          </p:nvSpPr>
          <p:spPr>
            <a:xfrm>
              <a:off x="733315" y="4020143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文本框 3"/>
            <p:cNvSpPr txBox="1">
              <a:spLocks noChangeArrowheads="1"/>
            </p:cNvSpPr>
            <p:nvPr/>
          </p:nvSpPr>
          <p:spPr bwMode="auto">
            <a:xfrm>
              <a:off x="701684" y="4127944"/>
              <a:ext cx="543739" cy="3077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400" b="1" smtClean="0">
                  <a:solidFill>
                    <a:srgbClr val="003399"/>
                  </a:solidFill>
                </a:rPr>
                <a:t>年份</a:t>
              </a:r>
              <a:endParaRPr lang="zh-CN" altLang="en-US" sz="1400" b="1" dirty="0">
                <a:solidFill>
                  <a:srgbClr val="003399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1998767" y="4028610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文本框 12"/>
            <p:cNvSpPr txBox="1">
              <a:spLocks noChangeArrowheads="1"/>
            </p:cNvSpPr>
            <p:nvPr/>
          </p:nvSpPr>
          <p:spPr bwMode="auto">
            <a:xfrm>
              <a:off x="1953842" y="4132634"/>
              <a:ext cx="543739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400" b="1">
                  <a:solidFill>
                    <a:srgbClr val="003399"/>
                  </a:solidFill>
                </a:rPr>
                <a:t>年份</a:t>
              </a:r>
            </a:p>
            <a:p>
              <a:endParaRPr lang="zh-CN" altLang="en-US" sz="1400" b="1" dirty="0">
                <a:solidFill>
                  <a:srgbClr val="003399"/>
                </a:solidFill>
              </a:endParaRPr>
            </a:p>
          </p:txBody>
        </p:sp>
        <p:sp>
          <p:nvSpPr>
            <p:cNvPr id="76" name="椭圆 75"/>
            <p:cNvSpPr/>
            <p:nvPr/>
          </p:nvSpPr>
          <p:spPr>
            <a:xfrm>
              <a:off x="3260344" y="4020137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文本框 12"/>
            <p:cNvSpPr txBox="1">
              <a:spLocks noChangeArrowheads="1"/>
            </p:cNvSpPr>
            <p:nvPr/>
          </p:nvSpPr>
          <p:spPr bwMode="auto">
            <a:xfrm>
              <a:off x="3215419" y="4124161"/>
              <a:ext cx="543739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400" b="1">
                  <a:solidFill>
                    <a:srgbClr val="003399"/>
                  </a:solidFill>
                </a:rPr>
                <a:t>年份</a:t>
              </a:r>
            </a:p>
            <a:p>
              <a:endParaRPr lang="zh-CN" altLang="en-US" sz="1400" b="1" dirty="0">
                <a:solidFill>
                  <a:srgbClr val="003399"/>
                </a:solidFill>
              </a:endParaRPr>
            </a:p>
          </p:txBody>
        </p:sp>
        <p:sp>
          <p:nvSpPr>
            <p:cNvPr id="78" name="椭圆 77"/>
            <p:cNvSpPr/>
            <p:nvPr/>
          </p:nvSpPr>
          <p:spPr>
            <a:xfrm>
              <a:off x="4496526" y="4027401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文本框 12"/>
            <p:cNvSpPr txBox="1">
              <a:spLocks noChangeArrowheads="1"/>
            </p:cNvSpPr>
            <p:nvPr/>
          </p:nvSpPr>
          <p:spPr bwMode="auto">
            <a:xfrm>
              <a:off x="4452659" y="4131425"/>
              <a:ext cx="543739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400" b="1">
                  <a:solidFill>
                    <a:srgbClr val="003399"/>
                  </a:solidFill>
                </a:rPr>
                <a:t>年份</a:t>
              </a:r>
            </a:p>
            <a:p>
              <a:endParaRPr lang="zh-CN" altLang="en-US" sz="1400" b="1" dirty="0">
                <a:solidFill>
                  <a:srgbClr val="003399"/>
                </a:solidFill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5868180" y="4017782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文本框 12"/>
            <p:cNvSpPr txBox="1">
              <a:spLocks noChangeArrowheads="1"/>
            </p:cNvSpPr>
            <p:nvPr/>
          </p:nvSpPr>
          <p:spPr bwMode="auto">
            <a:xfrm>
              <a:off x="5824313" y="4121806"/>
              <a:ext cx="543739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400" b="1">
                  <a:solidFill>
                    <a:srgbClr val="003399"/>
                  </a:solidFill>
                </a:rPr>
                <a:t>年份</a:t>
              </a:r>
            </a:p>
            <a:p>
              <a:endParaRPr lang="zh-CN" altLang="en-US" sz="1400" b="1" dirty="0">
                <a:solidFill>
                  <a:srgbClr val="003399"/>
                </a:solidFill>
              </a:endParaRPr>
            </a:p>
          </p:txBody>
        </p:sp>
        <p:sp>
          <p:nvSpPr>
            <p:cNvPr id="82" name="椭圆 81"/>
            <p:cNvSpPr/>
            <p:nvPr/>
          </p:nvSpPr>
          <p:spPr>
            <a:xfrm>
              <a:off x="7527588" y="4027395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文本框 12"/>
            <p:cNvSpPr txBox="1">
              <a:spLocks noChangeArrowheads="1"/>
            </p:cNvSpPr>
            <p:nvPr/>
          </p:nvSpPr>
          <p:spPr bwMode="auto">
            <a:xfrm>
              <a:off x="7483721" y="4131419"/>
              <a:ext cx="543739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400" b="1">
                  <a:solidFill>
                    <a:srgbClr val="003399"/>
                  </a:solidFill>
                </a:rPr>
                <a:t>年份</a:t>
              </a:r>
            </a:p>
            <a:p>
              <a:endParaRPr lang="zh-CN" altLang="en-US" sz="1400" b="1" dirty="0">
                <a:solidFill>
                  <a:srgbClr val="003399"/>
                </a:solidFill>
              </a:endParaRP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2234133" y="3248674"/>
            <a:ext cx="126000" cy="444269"/>
            <a:chOff x="950686" y="3248672"/>
            <a:chExt cx="126000" cy="444269"/>
          </a:xfrm>
        </p:grpSpPr>
        <p:grpSp>
          <p:nvGrpSpPr>
            <p:cNvPr id="85" name="组合 84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87" name="椭圆 86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8" name="椭圆 87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9" name="椭圆 88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椭圆 89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86" name="等腰三角形 85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4765350" y="3258315"/>
            <a:ext cx="126000" cy="444269"/>
            <a:chOff x="950686" y="3248672"/>
            <a:chExt cx="126000" cy="444269"/>
          </a:xfrm>
        </p:grpSpPr>
        <p:grpSp>
          <p:nvGrpSpPr>
            <p:cNvPr id="92" name="组合 91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94" name="椭圆 93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95" name="椭圆 94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96" name="椭圆 95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97" name="椭圆 96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</p:grpSp>
        <p:sp>
          <p:nvSpPr>
            <p:cNvPr id="93" name="等腰三角形 92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7373186" y="3256316"/>
            <a:ext cx="126000" cy="444269"/>
            <a:chOff x="950686" y="3248672"/>
            <a:chExt cx="126000" cy="444269"/>
          </a:xfrm>
        </p:grpSpPr>
        <p:grpSp>
          <p:nvGrpSpPr>
            <p:cNvPr id="99" name="组合 98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101" name="椭圆 100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102" name="椭圆 101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103" name="椭圆 102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104" name="椭圆 103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</p:grpSp>
        <p:sp>
          <p:nvSpPr>
            <p:cNvPr id="100" name="等腰三角形 99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9024127" y="3273073"/>
            <a:ext cx="126000" cy="444269"/>
            <a:chOff x="950686" y="3248672"/>
            <a:chExt cx="126000" cy="444269"/>
          </a:xfrm>
        </p:grpSpPr>
        <p:grpSp>
          <p:nvGrpSpPr>
            <p:cNvPr id="106" name="组合 105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108" name="椭圆 107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109" name="椭圆 108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110" name="椭圆 109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111" name="椭圆 110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</p:grpSp>
        <p:sp>
          <p:nvSpPr>
            <p:cNvPr id="107" name="等腰三角形 106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</p:grpSp>
      <p:grpSp>
        <p:nvGrpSpPr>
          <p:cNvPr id="112" name="组合 111"/>
          <p:cNvGrpSpPr/>
          <p:nvPr/>
        </p:nvGrpSpPr>
        <p:grpSpPr>
          <a:xfrm flipV="1">
            <a:off x="3487296" y="4202159"/>
            <a:ext cx="126000" cy="444269"/>
            <a:chOff x="950686" y="3248672"/>
            <a:chExt cx="126000" cy="444269"/>
          </a:xfrm>
        </p:grpSpPr>
        <p:grpSp>
          <p:nvGrpSpPr>
            <p:cNvPr id="113" name="组合 112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115" name="椭圆 114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116" name="椭圆 115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117" name="椭圆 116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118" name="椭圆 117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</p:grpSp>
        <p:sp>
          <p:nvSpPr>
            <p:cNvPr id="114" name="等腰三角形 113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</p:grpSp>
      <p:grpSp>
        <p:nvGrpSpPr>
          <p:cNvPr id="119" name="组合 118"/>
          <p:cNvGrpSpPr/>
          <p:nvPr/>
        </p:nvGrpSpPr>
        <p:grpSpPr>
          <a:xfrm flipV="1">
            <a:off x="5992037" y="4209836"/>
            <a:ext cx="126000" cy="444269"/>
            <a:chOff x="950686" y="3248672"/>
            <a:chExt cx="126000" cy="444269"/>
          </a:xfrm>
        </p:grpSpPr>
        <p:grpSp>
          <p:nvGrpSpPr>
            <p:cNvPr id="120" name="组合 119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122" name="椭圆 121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123" name="椭圆 122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124" name="椭圆 123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125" name="椭圆 124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</p:grpSp>
        <p:sp>
          <p:nvSpPr>
            <p:cNvPr id="121" name="等腰三角形 120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</p:grpSp>
      <p:grpSp>
        <p:nvGrpSpPr>
          <p:cNvPr id="126" name="组合 125"/>
          <p:cNvGrpSpPr/>
          <p:nvPr/>
        </p:nvGrpSpPr>
        <p:grpSpPr>
          <a:xfrm flipV="1">
            <a:off x="9032594" y="4200579"/>
            <a:ext cx="126000" cy="444269"/>
            <a:chOff x="950686" y="3248672"/>
            <a:chExt cx="126000" cy="444269"/>
          </a:xfrm>
        </p:grpSpPr>
        <p:grpSp>
          <p:nvGrpSpPr>
            <p:cNvPr id="127" name="组合 126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129" name="椭圆 128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130" name="椭圆 129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131" name="椭圆 130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132" name="椭圆 131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</p:grpSp>
        <p:sp>
          <p:nvSpPr>
            <p:cNvPr id="128" name="等腰三角形 127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18447" y="0"/>
            <a:ext cx="10273554" cy="1089678"/>
          </a:xfrm>
          <a:prstGeom prst="rect">
            <a:avLst/>
          </a:prstGeom>
          <a:solidFill>
            <a:srgbClr val="014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1918447" y="297830"/>
            <a:ext cx="10273553" cy="519113"/>
          </a:xfrm>
          <a:prstGeom prst="rect">
            <a:avLst/>
          </a:prstGeom>
          <a:noFill/>
          <a:ln>
            <a:noFill/>
          </a:ln>
          <a:effectLst>
            <a:outerShdw dist="12700" dir="5400000" algn="ctr" rotWithShape="0">
              <a:schemeClr val="folHlink">
                <a:alpha val="50000"/>
              </a:schemeClr>
            </a:outerShdw>
          </a:effectLst>
        </p:spPr>
        <p:txBody>
          <a:bodyPr anchor="ctr"/>
          <a:lstStyle>
            <a:lvl1pPr marL="360680" indent="-36068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>
              <a:defRPr/>
            </a:pPr>
            <a:r>
              <a:rPr lang="en-US" altLang="zh-CN" sz="3200" b="1">
                <a:solidFill>
                  <a:schemeClr val="bg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Title</a:t>
            </a:r>
            <a:endParaRPr lang="en-US" altLang="zh-CN" sz="3200" b="1" dirty="0">
              <a:solidFill>
                <a:schemeClr val="bg1"/>
              </a:solidFill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0" y="3944034"/>
            <a:ext cx="11286565" cy="0"/>
          </a:xfrm>
          <a:prstGeom prst="line">
            <a:avLst/>
          </a:prstGeom>
          <a:ln w="38100">
            <a:solidFill>
              <a:srgbClr val="1E52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/>
        </p:nvGrpSpPr>
        <p:grpSpPr>
          <a:xfrm>
            <a:off x="936881" y="3689375"/>
            <a:ext cx="543739" cy="504000"/>
            <a:chOff x="522825" y="3689930"/>
            <a:chExt cx="543739" cy="504000"/>
          </a:xfrm>
        </p:grpSpPr>
        <p:sp>
          <p:nvSpPr>
            <p:cNvPr id="8" name="椭圆 7"/>
            <p:cNvSpPr/>
            <p:nvPr/>
          </p:nvSpPr>
          <p:spPr>
            <a:xfrm>
              <a:off x="552340" y="3689930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9" name="文本框 3"/>
            <p:cNvSpPr txBox="1">
              <a:spLocks noChangeArrowheads="1"/>
            </p:cNvSpPr>
            <p:nvPr/>
          </p:nvSpPr>
          <p:spPr bwMode="auto">
            <a:xfrm>
              <a:off x="522825" y="3797731"/>
              <a:ext cx="543739" cy="3077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400" b="1" smtClean="0">
                  <a:solidFill>
                    <a:srgbClr val="1E529E"/>
                  </a:solidFill>
                </a:rPr>
                <a:t>年份</a:t>
              </a:r>
              <a:endParaRPr lang="zh-CN" altLang="en-US" sz="1400" b="1" dirty="0">
                <a:solidFill>
                  <a:srgbClr val="1E529E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023911" y="3689375"/>
            <a:ext cx="556334" cy="627244"/>
            <a:chOff x="1422558" y="3698397"/>
            <a:chExt cx="556334" cy="627244"/>
          </a:xfrm>
        </p:grpSpPr>
        <p:sp>
          <p:nvSpPr>
            <p:cNvPr id="11" name="椭圆 10"/>
            <p:cNvSpPr/>
            <p:nvPr/>
          </p:nvSpPr>
          <p:spPr>
            <a:xfrm>
              <a:off x="1474892" y="3698397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2" name="文本框 12"/>
            <p:cNvSpPr txBox="1">
              <a:spLocks noChangeArrowheads="1"/>
            </p:cNvSpPr>
            <p:nvPr/>
          </p:nvSpPr>
          <p:spPr bwMode="auto">
            <a:xfrm>
              <a:off x="1422558" y="3802421"/>
              <a:ext cx="543739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400" b="1">
                  <a:solidFill>
                    <a:srgbClr val="1E529E"/>
                  </a:solidFill>
                </a:rPr>
                <a:t>年份</a:t>
              </a:r>
            </a:p>
            <a:p>
              <a:endParaRPr lang="zh-CN" altLang="en-US" sz="1400" b="1" dirty="0">
                <a:solidFill>
                  <a:srgbClr val="1E529E"/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320361" y="3689375"/>
            <a:ext cx="543739" cy="627244"/>
            <a:chOff x="2468982" y="3689924"/>
            <a:chExt cx="543739" cy="627244"/>
          </a:xfrm>
        </p:grpSpPr>
        <p:sp>
          <p:nvSpPr>
            <p:cNvPr id="14" name="椭圆 13"/>
            <p:cNvSpPr/>
            <p:nvPr/>
          </p:nvSpPr>
          <p:spPr>
            <a:xfrm>
              <a:off x="2507869" y="3689924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5" name="文本框 12"/>
            <p:cNvSpPr txBox="1">
              <a:spLocks noChangeArrowheads="1"/>
            </p:cNvSpPr>
            <p:nvPr/>
          </p:nvSpPr>
          <p:spPr bwMode="auto">
            <a:xfrm>
              <a:off x="2468982" y="3793948"/>
              <a:ext cx="543739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400" b="1">
                  <a:solidFill>
                    <a:srgbClr val="1E529E"/>
                  </a:solidFill>
                </a:rPr>
                <a:t>年份</a:t>
              </a:r>
            </a:p>
            <a:p>
              <a:endParaRPr lang="zh-CN" altLang="en-US" sz="1400" b="1" dirty="0">
                <a:solidFill>
                  <a:srgbClr val="1E529E"/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630260" y="3689375"/>
            <a:ext cx="543739" cy="627244"/>
            <a:chOff x="3667064" y="3697188"/>
            <a:chExt cx="543739" cy="627244"/>
          </a:xfrm>
        </p:grpSpPr>
        <p:sp>
          <p:nvSpPr>
            <p:cNvPr id="17" name="椭圆 16"/>
            <p:cNvSpPr/>
            <p:nvPr/>
          </p:nvSpPr>
          <p:spPr>
            <a:xfrm>
              <a:off x="3705951" y="3697188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8" name="文本框 12"/>
            <p:cNvSpPr txBox="1">
              <a:spLocks noChangeArrowheads="1"/>
            </p:cNvSpPr>
            <p:nvPr/>
          </p:nvSpPr>
          <p:spPr bwMode="auto">
            <a:xfrm>
              <a:off x="3667064" y="3801212"/>
              <a:ext cx="543739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400" b="1">
                  <a:solidFill>
                    <a:srgbClr val="1E529E"/>
                  </a:solidFill>
                </a:rPr>
                <a:t>年份</a:t>
              </a:r>
            </a:p>
            <a:p>
              <a:endParaRPr lang="zh-CN" altLang="en-US" sz="1400" b="1" dirty="0">
                <a:solidFill>
                  <a:srgbClr val="1E529E"/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038771" y="3689375"/>
            <a:ext cx="543739" cy="627244"/>
            <a:chOff x="4762493" y="3687569"/>
            <a:chExt cx="543739" cy="627244"/>
          </a:xfrm>
        </p:grpSpPr>
        <p:sp>
          <p:nvSpPr>
            <p:cNvPr id="20" name="椭圆 19"/>
            <p:cNvSpPr/>
            <p:nvPr/>
          </p:nvSpPr>
          <p:spPr>
            <a:xfrm>
              <a:off x="4801380" y="3687569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21" name="文本框 12"/>
            <p:cNvSpPr txBox="1">
              <a:spLocks noChangeArrowheads="1"/>
            </p:cNvSpPr>
            <p:nvPr/>
          </p:nvSpPr>
          <p:spPr bwMode="auto">
            <a:xfrm>
              <a:off x="4762493" y="3791593"/>
              <a:ext cx="543739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400" b="1">
                  <a:solidFill>
                    <a:srgbClr val="1E529E"/>
                  </a:solidFill>
                </a:rPr>
                <a:t>年份</a:t>
              </a:r>
            </a:p>
            <a:p>
              <a:endParaRPr lang="zh-CN" altLang="en-US" sz="1400" b="1" dirty="0">
                <a:solidFill>
                  <a:srgbClr val="1E529E"/>
                </a:solidFill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415906" y="3689375"/>
            <a:ext cx="556333" cy="627244"/>
            <a:chOff x="5647512" y="3697182"/>
            <a:chExt cx="556333" cy="627244"/>
          </a:xfrm>
        </p:grpSpPr>
        <p:sp>
          <p:nvSpPr>
            <p:cNvPr id="23" name="椭圆 22"/>
            <p:cNvSpPr/>
            <p:nvPr/>
          </p:nvSpPr>
          <p:spPr>
            <a:xfrm>
              <a:off x="5699845" y="3697182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24" name="文本框 12"/>
            <p:cNvSpPr txBox="1">
              <a:spLocks noChangeArrowheads="1"/>
            </p:cNvSpPr>
            <p:nvPr/>
          </p:nvSpPr>
          <p:spPr bwMode="auto">
            <a:xfrm>
              <a:off x="5647512" y="3801206"/>
              <a:ext cx="543739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400" b="1">
                  <a:solidFill>
                    <a:srgbClr val="1E529E"/>
                  </a:solidFill>
                </a:rPr>
                <a:t>年份</a:t>
              </a:r>
            </a:p>
            <a:p>
              <a:endParaRPr lang="zh-CN" altLang="en-US" sz="1400" b="1" dirty="0">
                <a:solidFill>
                  <a:srgbClr val="1E529E"/>
                </a:solidFill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8896136" y="3689375"/>
            <a:ext cx="543739" cy="617099"/>
            <a:chOff x="6686300" y="3707333"/>
            <a:chExt cx="543739" cy="617099"/>
          </a:xfrm>
        </p:grpSpPr>
        <p:sp>
          <p:nvSpPr>
            <p:cNvPr id="26" name="椭圆 25"/>
            <p:cNvSpPr/>
            <p:nvPr/>
          </p:nvSpPr>
          <p:spPr>
            <a:xfrm>
              <a:off x="6710090" y="3707333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27" name="文本框 12"/>
            <p:cNvSpPr txBox="1">
              <a:spLocks noChangeArrowheads="1"/>
            </p:cNvSpPr>
            <p:nvPr/>
          </p:nvSpPr>
          <p:spPr bwMode="auto">
            <a:xfrm>
              <a:off x="6686300" y="3801212"/>
              <a:ext cx="543739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400" b="1">
                  <a:solidFill>
                    <a:srgbClr val="1E529E"/>
                  </a:solidFill>
                </a:rPr>
                <a:t>年份</a:t>
              </a:r>
            </a:p>
            <a:p>
              <a:endParaRPr lang="zh-CN" altLang="en-US" sz="1400" b="1" dirty="0">
                <a:solidFill>
                  <a:srgbClr val="1E529E"/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0349467" y="3689375"/>
            <a:ext cx="543739" cy="635711"/>
            <a:chOff x="7721125" y="3679850"/>
            <a:chExt cx="543739" cy="635711"/>
          </a:xfrm>
        </p:grpSpPr>
        <p:sp>
          <p:nvSpPr>
            <p:cNvPr id="29" name="椭圆 28"/>
            <p:cNvSpPr/>
            <p:nvPr/>
          </p:nvSpPr>
          <p:spPr>
            <a:xfrm>
              <a:off x="7756525" y="3679850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E529E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30" name="文本框 12"/>
            <p:cNvSpPr txBox="1">
              <a:spLocks noChangeArrowheads="1"/>
            </p:cNvSpPr>
            <p:nvPr/>
          </p:nvSpPr>
          <p:spPr bwMode="auto">
            <a:xfrm>
              <a:off x="7721125" y="3792341"/>
              <a:ext cx="543739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400" b="1">
                  <a:solidFill>
                    <a:srgbClr val="1E529E"/>
                  </a:solidFill>
                </a:rPr>
                <a:t>年份</a:t>
              </a:r>
            </a:p>
            <a:p>
              <a:endParaRPr lang="zh-CN" altLang="en-US" sz="1400" b="1" dirty="0">
                <a:solidFill>
                  <a:srgbClr val="1E529E"/>
                </a:solidFill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0569017" y="3258867"/>
            <a:ext cx="126000" cy="444269"/>
            <a:chOff x="950686" y="3248672"/>
            <a:chExt cx="126000" cy="444269"/>
          </a:xfrm>
        </p:grpSpPr>
        <p:grpSp>
          <p:nvGrpSpPr>
            <p:cNvPr id="32" name="组合 31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椭圆 35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3" name="等腰三角形 32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2255484" y="3240479"/>
            <a:ext cx="126000" cy="444269"/>
            <a:chOff x="950686" y="3248672"/>
            <a:chExt cx="126000" cy="444269"/>
          </a:xfrm>
        </p:grpSpPr>
        <p:grpSp>
          <p:nvGrpSpPr>
            <p:cNvPr id="39" name="组合 38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41" name="椭圆 40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椭圆 41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椭圆 42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0" name="等腰三角形 39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4848490" y="3247099"/>
            <a:ext cx="126000" cy="444269"/>
            <a:chOff x="950686" y="3248672"/>
            <a:chExt cx="126000" cy="444269"/>
          </a:xfrm>
        </p:grpSpPr>
        <p:grpSp>
          <p:nvGrpSpPr>
            <p:cNvPr id="47" name="组合 46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49" name="椭圆 48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椭圆 50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8" name="等腰三角形 47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7650589" y="3247555"/>
            <a:ext cx="126000" cy="444269"/>
            <a:chOff x="950686" y="3248672"/>
            <a:chExt cx="126000" cy="444269"/>
          </a:xfrm>
        </p:grpSpPr>
        <p:grpSp>
          <p:nvGrpSpPr>
            <p:cNvPr id="54" name="组合 53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56" name="椭圆 55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椭圆 57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9" name="椭圆 58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5" name="等腰三角形 54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0" name="组合 59"/>
          <p:cNvGrpSpPr/>
          <p:nvPr/>
        </p:nvGrpSpPr>
        <p:grpSpPr>
          <a:xfrm flipV="1">
            <a:off x="1150851" y="4198838"/>
            <a:ext cx="126000" cy="444269"/>
            <a:chOff x="950686" y="3248672"/>
            <a:chExt cx="126000" cy="444269"/>
          </a:xfrm>
        </p:grpSpPr>
        <p:grpSp>
          <p:nvGrpSpPr>
            <p:cNvPr id="61" name="组合 60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64" name="椭圆 63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65" name="椭圆 64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66" name="椭圆 65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</p:grpSp>
        <p:sp>
          <p:nvSpPr>
            <p:cNvPr id="62" name="等腰三角形 61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</p:grpSp>
      <p:grpSp>
        <p:nvGrpSpPr>
          <p:cNvPr id="67" name="组合 66"/>
          <p:cNvGrpSpPr/>
          <p:nvPr/>
        </p:nvGrpSpPr>
        <p:grpSpPr>
          <a:xfrm flipV="1">
            <a:off x="3545577" y="4198985"/>
            <a:ext cx="126000" cy="444269"/>
            <a:chOff x="950686" y="3248672"/>
            <a:chExt cx="126000" cy="444269"/>
          </a:xfrm>
        </p:grpSpPr>
        <p:grpSp>
          <p:nvGrpSpPr>
            <p:cNvPr id="68" name="组合 67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70" name="椭圆 69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71" name="椭圆 70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72" name="椭圆 71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73" name="椭圆 72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</p:grpSp>
        <p:sp>
          <p:nvSpPr>
            <p:cNvPr id="69" name="等腰三角形 68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</p:grpSp>
      <p:grpSp>
        <p:nvGrpSpPr>
          <p:cNvPr id="74" name="组合 73"/>
          <p:cNvGrpSpPr/>
          <p:nvPr/>
        </p:nvGrpSpPr>
        <p:grpSpPr>
          <a:xfrm flipV="1">
            <a:off x="6276051" y="4200560"/>
            <a:ext cx="126000" cy="444269"/>
            <a:chOff x="950686" y="3248672"/>
            <a:chExt cx="126000" cy="444269"/>
          </a:xfrm>
        </p:grpSpPr>
        <p:grpSp>
          <p:nvGrpSpPr>
            <p:cNvPr id="75" name="组合 74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77" name="椭圆 76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78" name="椭圆 77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79" name="椭圆 78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80" name="椭圆 79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</p:grpSp>
        <p:sp>
          <p:nvSpPr>
            <p:cNvPr id="76" name="等腰三角形 75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</p:grpSp>
      <p:grpSp>
        <p:nvGrpSpPr>
          <p:cNvPr id="81" name="组合 80"/>
          <p:cNvGrpSpPr/>
          <p:nvPr/>
        </p:nvGrpSpPr>
        <p:grpSpPr>
          <a:xfrm flipV="1">
            <a:off x="9114292" y="4189460"/>
            <a:ext cx="126000" cy="444269"/>
            <a:chOff x="950686" y="3248672"/>
            <a:chExt cx="126000" cy="444269"/>
          </a:xfrm>
        </p:grpSpPr>
        <p:grpSp>
          <p:nvGrpSpPr>
            <p:cNvPr id="82" name="组合 81"/>
            <p:cNvGrpSpPr/>
            <p:nvPr/>
          </p:nvGrpSpPr>
          <p:grpSpPr>
            <a:xfrm>
              <a:off x="985021" y="3248672"/>
              <a:ext cx="54000" cy="322485"/>
              <a:chOff x="985021" y="3214804"/>
              <a:chExt cx="54000" cy="322485"/>
            </a:xfrm>
          </p:grpSpPr>
          <p:sp>
            <p:nvSpPr>
              <p:cNvPr id="84" name="椭圆 83"/>
              <p:cNvSpPr/>
              <p:nvPr/>
            </p:nvSpPr>
            <p:spPr>
              <a:xfrm>
                <a:off x="985021" y="3483289"/>
                <a:ext cx="54000" cy="54000"/>
              </a:xfrm>
              <a:prstGeom prst="ellipse">
                <a:avLst/>
              </a:prstGeom>
              <a:solidFill>
                <a:srgbClr val="1E52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85" name="椭圆 84"/>
              <p:cNvSpPr/>
              <p:nvPr/>
            </p:nvSpPr>
            <p:spPr>
              <a:xfrm>
                <a:off x="985021" y="3393794"/>
                <a:ext cx="54000" cy="54000"/>
              </a:xfrm>
              <a:prstGeom prst="ellipse">
                <a:avLst/>
              </a:prstGeom>
              <a:solidFill>
                <a:srgbClr val="1E529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86" name="椭圆 85"/>
              <p:cNvSpPr/>
              <p:nvPr/>
            </p:nvSpPr>
            <p:spPr>
              <a:xfrm flipV="1">
                <a:off x="985021" y="3304299"/>
                <a:ext cx="54000" cy="54000"/>
              </a:xfrm>
              <a:prstGeom prst="ellipse">
                <a:avLst/>
              </a:prstGeom>
              <a:solidFill>
                <a:srgbClr val="1E529E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87" name="椭圆 86"/>
              <p:cNvSpPr/>
              <p:nvPr/>
            </p:nvSpPr>
            <p:spPr>
              <a:xfrm>
                <a:off x="985021" y="3214804"/>
                <a:ext cx="54000" cy="54000"/>
              </a:xfrm>
              <a:prstGeom prst="ellipse">
                <a:avLst/>
              </a:prstGeom>
              <a:solidFill>
                <a:srgbClr val="1E529E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</p:grpSp>
        <p:sp>
          <p:nvSpPr>
            <p:cNvPr id="83" name="等腰三角形 82"/>
            <p:cNvSpPr/>
            <p:nvPr/>
          </p:nvSpPr>
          <p:spPr>
            <a:xfrm>
              <a:off x="950686" y="3584941"/>
              <a:ext cx="126000" cy="108000"/>
            </a:xfrm>
            <a:prstGeom prst="triangle">
              <a:avLst/>
            </a:prstGeom>
            <a:solidFill>
              <a:srgbClr val="1E5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</p:grpSp>
      <p:sp>
        <p:nvSpPr>
          <p:cNvPr id="88" name="等腰三角形 87"/>
          <p:cNvSpPr/>
          <p:nvPr/>
        </p:nvSpPr>
        <p:spPr>
          <a:xfrm rot="5400000">
            <a:off x="11252289" y="3889049"/>
            <a:ext cx="157699" cy="112374"/>
          </a:xfrm>
          <a:prstGeom prst="triangle">
            <a:avLst/>
          </a:prstGeom>
          <a:solidFill>
            <a:srgbClr val="1E52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18447" y="0"/>
            <a:ext cx="10273554" cy="1089678"/>
          </a:xfrm>
          <a:prstGeom prst="rect">
            <a:avLst/>
          </a:prstGeom>
          <a:solidFill>
            <a:srgbClr val="014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1918447" y="297830"/>
            <a:ext cx="10273553" cy="519113"/>
          </a:xfrm>
          <a:prstGeom prst="rect">
            <a:avLst/>
          </a:prstGeom>
          <a:noFill/>
          <a:ln>
            <a:noFill/>
          </a:ln>
          <a:effectLst>
            <a:outerShdw dist="12700" dir="5400000" algn="ctr" rotWithShape="0">
              <a:schemeClr val="folHlink">
                <a:alpha val="50000"/>
              </a:schemeClr>
            </a:outerShdw>
          </a:effectLst>
        </p:spPr>
        <p:txBody>
          <a:bodyPr anchor="ctr"/>
          <a:lstStyle>
            <a:lvl1pPr marL="360680" indent="-36068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>
              <a:defRPr/>
            </a:pPr>
            <a:r>
              <a:rPr lang="en-US" altLang="zh-CN" sz="3200" b="1">
                <a:solidFill>
                  <a:schemeClr val="bg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Title</a:t>
            </a:r>
            <a:endParaRPr lang="en-US" altLang="zh-CN" sz="3200" b="1" dirty="0">
              <a:solidFill>
                <a:schemeClr val="bg1"/>
              </a:solidFill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18447" y="0"/>
            <a:ext cx="10273554" cy="1089678"/>
          </a:xfrm>
          <a:prstGeom prst="rect">
            <a:avLst/>
          </a:prstGeom>
          <a:solidFill>
            <a:srgbClr val="014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1918447" y="297830"/>
            <a:ext cx="10273553" cy="519113"/>
          </a:xfrm>
          <a:prstGeom prst="rect">
            <a:avLst/>
          </a:prstGeom>
          <a:noFill/>
          <a:ln>
            <a:noFill/>
          </a:ln>
          <a:effectLst>
            <a:outerShdw dist="12700" dir="5400000" algn="ctr" rotWithShape="0">
              <a:schemeClr val="folHlink">
                <a:alpha val="50000"/>
              </a:schemeClr>
            </a:outerShdw>
          </a:effectLst>
        </p:spPr>
        <p:txBody>
          <a:bodyPr anchor="ctr"/>
          <a:lstStyle>
            <a:lvl1pPr marL="360680" indent="-36068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>
              <a:defRPr/>
            </a:pPr>
            <a:r>
              <a:rPr lang="en-US" altLang="zh-CN" sz="3200" b="1">
                <a:solidFill>
                  <a:schemeClr val="bg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Title</a:t>
            </a:r>
            <a:endParaRPr lang="en-US" altLang="zh-CN" sz="3200" b="1" dirty="0">
              <a:solidFill>
                <a:schemeClr val="bg1"/>
              </a:solidFill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3650204" y="2167059"/>
            <a:ext cx="3718785" cy="4323389"/>
          </a:xfrm>
          <a:custGeom>
            <a:avLst/>
            <a:gdLst>
              <a:gd name="T0" fmla="*/ 553107085 w 5977"/>
              <a:gd name="T1" fmla="*/ 70285550 h 6949"/>
              <a:gd name="T2" fmla="*/ 487233550 w 5977"/>
              <a:gd name="T3" fmla="*/ 359685891 h 6949"/>
              <a:gd name="T4" fmla="*/ 350301198 w 5977"/>
              <a:gd name="T5" fmla="*/ 115798432 h 6949"/>
              <a:gd name="T6" fmla="*/ 336665723 w 5977"/>
              <a:gd name="T7" fmla="*/ 128664779 h 6949"/>
              <a:gd name="T8" fmla="*/ 487425501 w 5977"/>
              <a:gd name="T9" fmla="*/ 487966836 h 6949"/>
              <a:gd name="T10" fmla="*/ 426737689 w 5977"/>
              <a:gd name="T11" fmla="*/ 535784040 h 6949"/>
              <a:gd name="T12" fmla="*/ 102747252 w 5977"/>
              <a:gd name="T13" fmla="*/ 361990214 h 6949"/>
              <a:gd name="T14" fmla="*/ 72211396 w 5977"/>
              <a:gd name="T15" fmla="*/ 375625106 h 6949"/>
              <a:gd name="T16" fmla="*/ 300559805 w 5977"/>
              <a:gd name="T17" fmla="*/ 476252431 h 6949"/>
              <a:gd name="T18" fmla="*/ 458810023 w 5977"/>
              <a:gd name="T19" fmla="*/ 679236091 h 6949"/>
              <a:gd name="T20" fmla="*/ 410029258 w 5977"/>
              <a:gd name="T21" fmla="*/ 814238084 h 6949"/>
              <a:gd name="T22" fmla="*/ 2304717 w 5977"/>
              <a:gd name="T23" fmla="*/ 744144451 h 6949"/>
              <a:gd name="T24" fmla="*/ 0 w 5977"/>
              <a:gd name="T25" fmla="*/ 778519119 h 6949"/>
              <a:gd name="T26" fmla="*/ 419439638 w 5977"/>
              <a:gd name="T27" fmla="*/ 879530717 h 6949"/>
              <a:gd name="T28" fmla="*/ 430770396 w 5977"/>
              <a:gd name="T29" fmla="*/ 1158560951 h 6949"/>
              <a:gd name="T30" fmla="*/ 300559805 w 5977"/>
              <a:gd name="T31" fmla="*/ 1274167466 h 6949"/>
              <a:gd name="T32" fmla="*/ 174382360 w 5977"/>
              <a:gd name="T33" fmla="*/ 1298364383 h 6949"/>
              <a:gd name="T34" fmla="*/ 763979262 w 5977"/>
              <a:gd name="T35" fmla="*/ 1322752778 h 6949"/>
              <a:gd name="T36" fmla="*/ 853474940 w 5977"/>
              <a:gd name="T37" fmla="*/ 1303164944 h 6949"/>
              <a:gd name="T38" fmla="*/ 766283979 w 5977"/>
              <a:gd name="T39" fmla="*/ 1282233251 h 6949"/>
              <a:gd name="T40" fmla="*/ 599391621 w 5977"/>
              <a:gd name="T41" fmla="*/ 1171043463 h 6949"/>
              <a:gd name="T42" fmla="*/ 595934326 w 5977"/>
              <a:gd name="T43" fmla="*/ 916593980 h 6949"/>
              <a:gd name="T44" fmla="*/ 886123563 w 5977"/>
              <a:gd name="T45" fmla="*/ 798298870 h 6949"/>
              <a:gd name="T46" fmla="*/ 1147889272 w 5977"/>
              <a:gd name="T47" fmla="*/ 773910474 h 6949"/>
              <a:gd name="T48" fmla="*/ 1146544744 w 5977"/>
              <a:gd name="T49" fmla="*/ 735310997 h 6949"/>
              <a:gd name="T50" fmla="*/ 1096611840 w 5977"/>
              <a:gd name="T51" fmla="*/ 748561178 h 6949"/>
              <a:gd name="T52" fmla="*/ 589788853 w 5977"/>
              <a:gd name="T53" fmla="*/ 814814274 h 6949"/>
              <a:gd name="T54" fmla="*/ 635305150 w 5977"/>
              <a:gd name="T55" fmla="*/ 568238220 h 6949"/>
              <a:gd name="T56" fmla="*/ 1048982776 w 5977"/>
              <a:gd name="T57" fmla="*/ 422866120 h 6949"/>
              <a:gd name="T58" fmla="*/ 1035347301 w 5977"/>
              <a:gd name="T59" fmla="*/ 406926906 h 6949"/>
              <a:gd name="T60" fmla="*/ 734403157 w 5977"/>
              <a:gd name="T61" fmla="*/ 474524299 h 6949"/>
              <a:gd name="T62" fmla="*/ 560020797 w 5977"/>
              <a:gd name="T63" fmla="*/ 545386039 h 6949"/>
              <a:gd name="T64" fmla="*/ 592093570 w 5977"/>
              <a:gd name="T65" fmla="*/ 456472680 h 6949"/>
              <a:gd name="T66" fmla="*/ 779535115 w 5977"/>
              <a:gd name="T67" fmla="*/ 194533602 h 6949"/>
              <a:gd name="T68" fmla="*/ 656430626 w 5977"/>
              <a:gd name="T69" fmla="*/ 351812462 h 6949"/>
              <a:gd name="T70" fmla="*/ 538895321 w 5977"/>
              <a:gd name="T71" fmla="*/ 408463120 h 6949"/>
              <a:gd name="T72" fmla="*/ 572120233 w 5977"/>
              <a:gd name="T73" fmla="*/ 103700193 h 6949"/>
              <a:gd name="T74" fmla="*/ 563093753 w 5977"/>
              <a:gd name="T75" fmla="*/ 191917 h 6949"/>
              <a:gd name="T76" fmla="*/ 534862176 w 5977"/>
              <a:gd name="T77" fmla="*/ 0 h 694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5977" h="6949">
                <a:moveTo>
                  <a:pt x="2785" y="0"/>
                </a:moveTo>
                <a:cubicBezTo>
                  <a:pt x="2841" y="42"/>
                  <a:pt x="2858" y="134"/>
                  <a:pt x="2880" y="366"/>
                </a:cubicBezTo>
                <a:cubicBezTo>
                  <a:pt x="2910" y="674"/>
                  <a:pt x="2891" y="857"/>
                  <a:pt x="2760" y="1513"/>
                </a:cubicBezTo>
                <a:cubicBezTo>
                  <a:pt x="2638" y="2133"/>
                  <a:pt x="2639" y="2130"/>
                  <a:pt x="2537" y="1873"/>
                </a:cubicBezTo>
                <a:cubicBezTo>
                  <a:pt x="2413" y="1562"/>
                  <a:pt x="2149" y="1060"/>
                  <a:pt x="1997" y="847"/>
                </a:cubicBezTo>
                <a:cubicBezTo>
                  <a:pt x="1912" y="730"/>
                  <a:pt x="1834" y="619"/>
                  <a:pt x="1824" y="603"/>
                </a:cubicBezTo>
                <a:cubicBezTo>
                  <a:pt x="1821" y="599"/>
                  <a:pt x="1822" y="588"/>
                  <a:pt x="1825" y="573"/>
                </a:cubicBezTo>
                <a:cubicBezTo>
                  <a:pt x="1802" y="607"/>
                  <a:pt x="1779" y="639"/>
                  <a:pt x="1753" y="670"/>
                </a:cubicBezTo>
                <a:cubicBezTo>
                  <a:pt x="1818" y="723"/>
                  <a:pt x="2054" y="1118"/>
                  <a:pt x="2190" y="1400"/>
                </a:cubicBezTo>
                <a:cubicBezTo>
                  <a:pt x="2346" y="1724"/>
                  <a:pt x="2539" y="2359"/>
                  <a:pt x="2538" y="2541"/>
                </a:cubicBezTo>
                <a:cubicBezTo>
                  <a:pt x="2537" y="2685"/>
                  <a:pt x="2494" y="2855"/>
                  <a:pt x="2446" y="2903"/>
                </a:cubicBezTo>
                <a:cubicBezTo>
                  <a:pt x="2409" y="2940"/>
                  <a:pt x="2382" y="2926"/>
                  <a:pt x="2222" y="2790"/>
                </a:cubicBezTo>
                <a:cubicBezTo>
                  <a:pt x="1978" y="2584"/>
                  <a:pt x="1756" y="2436"/>
                  <a:pt x="1436" y="2266"/>
                </a:cubicBezTo>
                <a:cubicBezTo>
                  <a:pt x="1187" y="2133"/>
                  <a:pt x="694" y="1925"/>
                  <a:pt x="535" y="1885"/>
                </a:cubicBezTo>
                <a:cubicBezTo>
                  <a:pt x="470" y="1868"/>
                  <a:pt x="435" y="1856"/>
                  <a:pt x="420" y="1823"/>
                </a:cubicBezTo>
                <a:cubicBezTo>
                  <a:pt x="408" y="1868"/>
                  <a:pt x="393" y="1913"/>
                  <a:pt x="376" y="1956"/>
                </a:cubicBezTo>
                <a:cubicBezTo>
                  <a:pt x="383" y="1953"/>
                  <a:pt x="389" y="1951"/>
                  <a:pt x="395" y="1951"/>
                </a:cubicBezTo>
                <a:cubicBezTo>
                  <a:pt x="549" y="1951"/>
                  <a:pt x="1204" y="2247"/>
                  <a:pt x="1565" y="2480"/>
                </a:cubicBezTo>
                <a:cubicBezTo>
                  <a:pt x="1801" y="2632"/>
                  <a:pt x="2168" y="2981"/>
                  <a:pt x="2287" y="3167"/>
                </a:cubicBezTo>
                <a:cubicBezTo>
                  <a:pt x="2358" y="3279"/>
                  <a:pt x="2375" y="3338"/>
                  <a:pt x="2389" y="3537"/>
                </a:cubicBezTo>
                <a:cubicBezTo>
                  <a:pt x="2407" y="3784"/>
                  <a:pt x="2356" y="4253"/>
                  <a:pt x="2309" y="4282"/>
                </a:cubicBezTo>
                <a:cubicBezTo>
                  <a:pt x="2294" y="4291"/>
                  <a:pt x="2216" y="4272"/>
                  <a:pt x="2135" y="4240"/>
                </a:cubicBezTo>
                <a:cubicBezTo>
                  <a:pt x="1771" y="4095"/>
                  <a:pt x="1129" y="3975"/>
                  <a:pt x="401" y="3915"/>
                </a:cubicBezTo>
                <a:cubicBezTo>
                  <a:pt x="234" y="3901"/>
                  <a:pt x="89" y="3886"/>
                  <a:pt x="12" y="3875"/>
                </a:cubicBezTo>
                <a:cubicBezTo>
                  <a:pt x="12" y="3877"/>
                  <a:pt x="12" y="3878"/>
                  <a:pt x="12" y="3880"/>
                </a:cubicBezTo>
                <a:cubicBezTo>
                  <a:pt x="12" y="3939"/>
                  <a:pt x="8" y="3997"/>
                  <a:pt x="0" y="4054"/>
                </a:cubicBezTo>
                <a:lnTo>
                  <a:pt x="229" y="4057"/>
                </a:lnTo>
                <a:cubicBezTo>
                  <a:pt x="1035" y="4066"/>
                  <a:pt x="1849" y="4284"/>
                  <a:pt x="2184" y="4580"/>
                </a:cubicBezTo>
                <a:cubicBezTo>
                  <a:pt x="2296" y="4678"/>
                  <a:pt x="2311" y="4707"/>
                  <a:pt x="2329" y="4848"/>
                </a:cubicBezTo>
                <a:cubicBezTo>
                  <a:pt x="2353" y="5035"/>
                  <a:pt x="2303" y="5720"/>
                  <a:pt x="2243" y="6033"/>
                </a:cubicBezTo>
                <a:cubicBezTo>
                  <a:pt x="2219" y="6155"/>
                  <a:pt x="2177" y="6286"/>
                  <a:pt x="2148" y="6324"/>
                </a:cubicBezTo>
                <a:cubicBezTo>
                  <a:pt x="2078" y="6419"/>
                  <a:pt x="1739" y="6599"/>
                  <a:pt x="1565" y="6635"/>
                </a:cubicBezTo>
                <a:cubicBezTo>
                  <a:pt x="1488" y="6651"/>
                  <a:pt x="1312" y="6682"/>
                  <a:pt x="1175" y="6704"/>
                </a:cubicBezTo>
                <a:cubicBezTo>
                  <a:pt x="1037" y="6727"/>
                  <a:pt x="917" y="6752"/>
                  <a:pt x="908" y="6761"/>
                </a:cubicBezTo>
                <a:cubicBezTo>
                  <a:pt x="846" y="6823"/>
                  <a:pt x="1154" y="6882"/>
                  <a:pt x="1733" y="6919"/>
                </a:cubicBezTo>
                <a:cubicBezTo>
                  <a:pt x="2214" y="6949"/>
                  <a:pt x="3600" y="6930"/>
                  <a:pt x="3978" y="6888"/>
                </a:cubicBezTo>
                <a:cubicBezTo>
                  <a:pt x="4141" y="6870"/>
                  <a:pt x="4313" y="6840"/>
                  <a:pt x="4359" y="6821"/>
                </a:cubicBezTo>
                <a:lnTo>
                  <a:pt x="4444" y="6786"/>
                </a:lnTo>
                <a:lnTo>
                  <a:pt x="4380" y="6752"/>
                </a:lnTo>
                <a:cubicBezTo>
                  <a:pt x="4344" y="6733"/>
                  <a:pt x="4169" y="6699"/>
                  <a:pt x="3990" y="6677"/>
                </a:cubicBezTo>
                <a:cubicBezTo>
                  <a:pt x="3636" y="6633"/>
                  <a:pt x="3384" y="6538"/>
                  <a:pt x="3223" y="6387"/>
                </a:cubicBezTo>
                <a:cubicBezTo>
                  <a:pt x="3147" y="6317"/>
                  <a:pt x="3136" y="6284"/>
                  <a:pt x="3121" y="6098"/>
                </a:cubicBezTo>
                <a:cubicBezTo>
                  <a:pt x="3098" y="5808"/>
                  <a:pt x="3092" y="5584"/>
                  <a:pt x="3098" y="5147"/>
                </a:cubicBezTo>
                <a:lnTo>
                  <a:pt x="3103" y="4773"/>
                </a:lnTo>
                <a:lnTo>
                  <a:pt x="3201" y="4665"/>
                </a:lnTo>
                <a:cubicBezTo>
                  <a:pt x="3389" y="4458"/>
                  <a:pt x="3879" y="4281"/>
                  <a:pt x="4614" y="4157"/>
                </a:cubicBezTo>
                <a:cubicBezTo>
                  <a:pt x="4997" y="4092"/>
                  <a:pt x="5912" y="4000"/>
                  <a:pt x="5966" y="4021"/>
                </a:cubicBezTo>
                <a:cubicBezTo>
                  <a:pt x="5969" y="4022"/>
                  <a:pt x="5973" y="4026"/>
                  <a:pt x="5977" y="4030"/>
                </a:cubicBezTo>
                <a:cubicBezTo>
                  <a:pt x="5971" y="3983"/>
                  <a:pt x="5968" y="3935"/>
                  <a:pt x="5968" y="3887"/>
                </a:cubicBezTo>
                <a:cubicBezTo>
                  <a:pt x="5968" y="3867"/>
                  <a:pt x="5969" y="3848"/>
                  <a:pt x="5970" y="3829"/>
                </a:cubicBezTo>
                <a:cubicBezTo>
                  <a:pt x="5961" y="3854"/>
                  <a:pt x="5951" y="3871"/>
                  <a:pt x="5942" y="3877"/>
                </a:cubicBezTo>
                <a:cubicBezTo>
                  <a:pt x="5925" y="3888"/>
                  <a:pt x="5821" y="3898"/>
                  <a:pt x="5710" y="3898"/>
                </a:cubicBezTo>
                <a:cubicBezTo>
                  <a:pt x="5247" y="3899"/>
                  <a:pt x="4355" y="4013"/>
                  <a:pt x="3586" y="4169"/>
                </a:cubicBezTo>
                <a:cubicBezTo>
                  <a:pt x="3302" y="4226"/>
                  <a:pt x="3085" y="4257"/>
                  <a:pt x="3071" y="4243"/>
                </a:cubicBezTo>
                <a:cubicBezTo>
                  <a:pt x="3043" y="4215"/>
                  <a:pt x="2962" y="3612"/>
                  <a:pt x="2962" y="3431"/>
                </a:cubicBezTo>
                <a:cubicBezTo>
                  <a:pt x="2962" y="3287"/>
                  <a:pt x="3037" y="3185"/>
                  <a:pt x="3308" y="2959"/>
                </a:cubicBezTo>
                <a:cubicBezTo>
                  <a:pt x="3708" y="2626"/>
                  <a:pt x="4264" y="2412"/>
                  <a:pt x="5130" y="2260"/>
                </a:cubicBezTo>
                <a:lnTo>
                  <a:pt x="5462" y="2202"/>
                </a:lnTo>
                <a:cubicBezTo>
                  <a:pt x="5441" y="2169"/>
                  <a:pt x="5420" y="2136"/>
                  <a:pt x="5403" y="2101"/>
                </a:cubicBezTo>
                <a:cubicBezTo>
                  <a:pt x="5400" y="2110"/>
                  <a:pt x="5397" y="2116"/>
                  <a:pt x="5391" y="2119"/>
                </a:cubicBezTo>
                <a:cubicBezTo>
                  <a:pt x="5374" y="2130"/>
                  <a:pt x="5204" y="2161"/>
                  <a:pt x="5015" y="2189"/>
                </a:cubicBezTo>
                <a:cubicBezTo>
                  <a:pt x="4603" y="2249"/>
                  <a:pt x="4090" y="2371"/>
                  <a:pt x="3824" y="2471"/>
                </a:cubicBezTo>
                <a:cubicBezTo>
                  <a:pt x="3718" y="2511"/>
                  <a:pt x="3480" y="2623"/>
                  <a:pt x="3296" y="2720"/>
                </a:cubicBezTo>
                <a:cubicBezTo>
                  <a:pt x="2967" y="2892"/>
                  <a:pt x="2959" y="2895"/>
                  <a:pt x="2916" y="2840"/>
                </a:cubicBezTo>
                <a:cubicBezTo>
                  <a:pt x="2888" y="2802"/>
                  <a:pt x="2878" y="2747"/>
                  <a:pt x="2887" y="2673"/>
                </a:cubicBezTo>
                <a:cubicBezTo>
                  <a:pt x="2899" y="2585"/>
                  <a:pt x="2938" y="2526"/>
                  <a:pt x="3083" y="2377"/>
                </a:cubicBezTo>
                <a:cubicBezTo>
                  <a:pt x="3474" y="1976"/>
                  <a:pt x="3779" y="1561"/>
                  <a:pt x="3990" y="1139"/>
                </a:cubicBezTo>
                <a:cubicBezTo>
                  <a:pt x="4014" y="1091"/>
                  <a:pt x="4038" y="1048"/>
                  <a:pt x="4059" y="1013"/>
                </a:cubicBezTo>
                <a:cubicBezTo>
                  <a:pt x="4029" y="994"/>
                  <a:pt x="4001" y="975"/>
                  <a:pt x="3973" y="953"/>
                </a:cubicBezTo>
                <a:cubicBezTo>
                  <a:pt x="3895" y="1157"/>
                  <a:pt x="3635" y="1579"/>
                  <a:pt x="3418" y="1832"/>
                </a:cubicBezTo>
                <a:cubicBezTo>
                  <a:pt x="3264" y="2012"/>
                  <a:pt x="2893" y="2318"/>
                  <a:pt x="2830" y="2318"/>
                </a:cubicBezTo>
                <a:cubicBezTo>
                  <a:pt x="2793" y="2318"/>
                  <a:pt x="2789" y="2289"/>
                  <a:pt x="2806" y="2127"/>
                </a:cubicBezTo>
                <a:cubicBezTo>
                  <a:pt x="2817" y="2022"/>
                  <a:pt x="2845" y="1835"/>
                  <a:pt x="2867" y="1711"/>
                </a:cubicBezTo>
                <a:cubicBezTo>
                  <a:pt x="2974" y="1120"/>
                  <a:pt x="2996" y="891"/>
                  <a:pt x="2979" y="540"/>
                </a:cubicBezTo>
                <a:cubicBezTo>
                  <a:pt x="2970" y="346"/>
                  <a:pt x="2955" y="140"/>
                  <a:pt x="2946" y="84"/>
                </a:cubicBezTo>
                <a:lnTo>
                  <a:pt x="2932" y="1"/>
                </a:lnTo>
                <a:cubicBezTo>
                  <a:pt x="2909" y="2"/>
                  <a:pt x="2886" y="3"/>
                  <a:pt x="2863" y="3"/>
                </a:cubicBezTo>
                <a:cubicBezTo>
                  <a:pt x="2836" y="3"/>
                  <a:pt x="2811" y="2"/>
                  <a:pt x="278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91458" tIns="45729" rIns="91458" bIns="45729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橢圓 4"/>
          <p:cNvSpPr/>
          <p:nvPr/>
        </p:nvSpPr>
        <p:spPr>
          <a:xfrm>
            <a:off x="3253395" y="2872250"/>
            <a:ext cx="712911" cy="711420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lIns="91458" tIns="45729" rIns="91458" bIns="45729"/>
          <a:lstStyle/>
          <a:p>
            <a:pPr marL="233680" indent="-233680" fontAlgn="auto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3200" kern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ea typeface="Microsoft JhengHei" panose="020B0604030504040204" charset="-120"/>
            </a:endParaRPr>
          </a:p>
        </p:txBody>
      </p:sp>
      <p:sp>
        <p:nvSpPr>
          <p:cNvPr id="8" name="橢圓 6"/>
          <p:cNvSpPr/>
          <p:nvPr/>
        </p:nvSpPr>
        <p:spPr>
          <a:xfrm>
            <a:off x="5062269" y="1537820"/>
            <a:ext cx="712911" cy="713008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lIns="91458" tIns="45729" rIns="91458" bIns="45729"/>
          <a:lstStyle/>
          <a:p>
            <a:pPr marL="233680" indent="-233680" fontAlgn="auto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3200" kern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ea typeface="Microsoft JhengHei" panose="020B0604030504040204" charset="-12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6984338" y="3088318"/>
            <a:ext cx="712912" cy="711420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lIns="91458" tIns="45729" rIns="91458" bIns="45729"/>
          <a:lstStyle/>
          <a:p>
            <a:pPr marL="233680" indent="-233680" fontAlgn="auto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3200" kern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ea typeface="Microsoft JhengHei" panose="020B0604030504040204" charset="-120"/>
            </a:endParaRPr>
          </a:p>
        </p:txBody>
      </p:sp>
      <p:sp>
        <p:nvSpPr>
          <p:cNvPr id="10" name="橢圓 3"/>
          <p:cNvSpPr/>
          <p:nvPr/>
        </p:nvSpPr>
        <p:spPr>
          <a:xfrm>
            <a:off x="3015634" y="4230609"/>
            <a:ext cx="711324" cy="713007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33680" indent="-233680" fontAlgn="auto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3200" kern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ea typeface="Microsoft JhengHei" panose="020B0604030504040204" charset="-120"/>
            </a:endParaRPr>
          </a:p>
        </p:txBody>
      </p:sp>
      <p:sp>
        <p:nvSpPr>
          <p:cNvPr id="11" name="橢圓 5"/>
          <p:cNvSpPr/>
          <p:nvPr/>
        </p:nvSpPr>
        <p:spPr>
          <a:xfrm>
            <a:off x="4125473" y="2067310"/>
            <a:ext cx="712911" cy="711420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33680" indent="-233680" fontAlgn="auto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3200" kern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ea typeface="Microsoft JhengHei" panose="020B0604030504040204" charset="-120"/>
            </a:endParaRPr>
          </a:p>
        </p:txBody>
      </p:sp>
      <p:sp>
        <p:nvSpPr>
          <p:cNvPr id="12" name="橢圓 7"/>
          <p:cNvSpPr/>
          <p:nvPr/>
        </p:nvSpPr>
        <p:spPr>
          <a:xfrm>
            <a:off x="5999065" y="2216342"/>
            <a:ext cx="712912" cy="713007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33680" indent="-233680" fontAlgn="auto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3200" kern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ea typeface="Microsoft JhengHei" panose="020B0604030504040204" charset="-120"/>
            </a:endParaRPr>
          </a:p>
        </p:txBody>
      </p:sp>
      <p:sp>
        <p:nvSpPr>
          <p:cNvPr id="13" name="橢圓 9"/>
          <p:cNvSpPr/>
          <p:nvPr/>
        </p:nvSpPr>
        <p:spPr>
          <a:xfrm>
            <a:off x="7340794" y="4219177"/>
            <a:ext cx="711324" cy="711420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33680" indent="-233680" fontAlgn="auto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3200" kern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ea typeface="Microsoft JhengHei" panose="020B060403050404020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18447" y="0"/>
            <a:ext cx="10273554" cy="1089678"/>
          </a:xfrm>
          <a:prstGeom prst="rect">
            <a:avLst/>
          </a:prstGeom>
          <a:solidFill>
            <a:srgbClr val="014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1918447" y="297830"/>
            <a:ext cx="10273553" cy="519113"/>
          </a:xfrm>
          <a:prstGeom prst="rect">
            <a:avLst/>
          </a:prstGeom>
          <a:noFill/>
          <a:ln>
            <a:noFill/>
          </a:ln>
          <a:effectLst>
            <a:outerShdw dist="12700" dir="5400000" algn="ctr" rotWithShape="0">
              <a:schemeClr val="folHlink">
                <a:alpha val="50000"/>
              </a:schemeClr>
            </a:outerShdw>
          </a:effectLst>
        </p:spPr>
        <p:txBody>
          <a:bodyPr anchor="ctr"/>
          <a:lstStyle>
            <a:lvl1pPr marL="360680" indent="-36068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>
              <a:defRPr/>
            </a:pPr>
            <a:r>
              <a:rPr lang="en-US" sz="3200" b="1" dirty="0">
                <a:solidFill>
                  <a:schemeClr val="bg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Title</a:t>
            </a:r>
          </a:p>
        </p:txBody>
      </p:sp>
      <p:grpSp>
        <p:nvGrpSpPr>
          <p:cNvPr id="5" name="组合 220"/>
          <p:cNvGrpSpPr/>
          <p:nvPr/>
        </p:nvGrpSpPr>
        <p:grpSpPr>
          <a:xfrm>
            <a:off x="1918448" y="1695029"/>
            <a:ext cx="8335537" cy="4148933"/>
            <a:chOff x="1996780" y="961489"/>
            <a:chExt cx="8335537" cy="4599367"/>
          </a:xfrm>
        </p:grpSpPr>
        <p:grpSp>
          <p:nvGrpSpPr>
            <p:cNvPr id="7" name="组合 221"/>
            <p:cNvGrpSpPr/>
            <p:nvPr/>
          </p:nvGrpSpPr>
          <p:grpSpPr>
            <a:xfrm>
              <a:off x="1996780" y="961489"/>
              <a:ext cx="6451098" cy="4597687"/>
              <a:chOff x="4986093" y="2555053"/>
              <a:chExt cx="4080422" cy="2776142"/>
            </a:xfrm>
          </p:grpSpPr>
          <p:grpSp>
            <p:nvGrpSpPr>
              <p:cNvPr id="65" name="组合 307"/>
              <p:cNvGrpSpPr/>
              <p:nvPr/>
            </p:nvGrpSpPr>
            <p:grpSpPr>
              <a:xfrm>
                <a:off x="6863230" y="2906775"/>
                <a:ext cx="144000" cy="288000"/>
                <a:chOff x="6134100" y="1895475"/>
                <a:chExt cx="723900" cy="1292423"/>
              </a:xfrm>
              <a:solidFill>
                <a:srgbClr val="8BBFFF"/>
              </a:solidFill>
            </p:grpSpPr>
            <p:sp>
              <p:nvSpPr>
                <p:cNvPr id="278" name="圆角矩形 1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9" name="矩形 521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0" name="椭圆 522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6" name="组合 308"/>
              <p:cNvGrpSpPr/>
              <p:nvPr/>
            </p:nvGrpSpPr>
            <p:grpSpPr>
              <a:xfrm>
                <a:off x="7022353" y="2906775"/>
                <a:ext cx="144000" cy="288000"/>
                <a:chOff x="6134100" y="1895475"/>
                <a:chExt cx="723900" cy="1292423"/>
              </a:xfrm>
              <a:solidFill>
                <a:srgbClr val="8BBFFF"/>
              </a:solidFill>
            </p:grpSpPr>
            <p:sp>
              <p:nvSpPr>
                <p:cNvPr id="275" name="圆角矩形 1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6" name="矩形 518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7" name="椭圆 519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7" name="组合 309"/>
              <p:cNvGrpSpPr/>
              <p:nvPr/>
            </p:nvGrpSpPr>
            <p:grpSpPr>
              <a:xfrm>
                <a:off x="7180955" y="2906775"/>
                <a:ext cx="144000" cy="288000"/>
                <a:chOff x="6134100" y="1895475"/>
                <a:chExt cx="723900" cy="1292423"/>
              </a:xfrm>
              <a:solidFill>
                <a:srgbClr val="8BBFFF"/>
              </a:solidFill>
            </p:grpSpPr>
            <p:sp>
              <p:nvSpPr>
                <p:cNvPr id="272" name="圆角矩形 24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3" name="矩形 515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4" name="椭圆 516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8" name="组合 310"/>
              <p:cNvGrpSpPr/>
              <p:nvPr/>
            </p:nvGrpSpPr>
            <p:grpSpPr>
              <a:xfrm>
                <a:off x="7341989" y="2906775"/>
                <a:ext cx="144000" cy="288000"/>
                <a:chOff x="6134100" y="1895475"/>
                <a:chExt cx="723900" cy="1292423"/>
              </a:xfrm>
              <a:solidFill>
                <a:srgbClr val="8BBFFF"/>
              </a:solidFill>
            </p:grpSpPr>
            <p:sp>
              <p:nvSpPr>
                <p:cNvPr id="269" name="圆角矩形 2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0" name="矩形 512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1" name="椭圆 513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9" name="组合 311"/>
              <p:cNvGrpSpPr/>
              <p:nvPr/>
            </p:nvGrpSpPr>
            <p:grpSpPr>
              <a:xfrm>
                <a:off x="6863725" y="2555053"/>
                <a:ext cx="144000" cy="288000"/>
                <a:chOff x="6134100" y="1895475"/>
                <a:chExt cx="723900" cy="1292423"/>
              </a:xfrm>
              <a:solidFill>
                <a:srgbClr val="CCECFF"/>
              </a:solidFill>
            </p:grpSpPr>
            <p:sp>
              <p:nvSpPr>
                <p:cNvPr id="266" name="圆角矩形 52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7" name="矩形 509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8" name="椭圆 510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0" name="组合 312"/>
              <p:cNvGrpSpPr/>
              <p:nvPr/>
            </p:nvGrpSpPr>
            <p:grpSpPr>
              <a:xfrm>
                <a:off x="7023003" y="3257292"/>
                <a:ext cx="144000" cy="288000"/>
                <a:chOff x="6134100" y="1895475"/>
                <a:chExt cx="723900" cy="1292423"/>
              </a:xfrm>
              <a:solidFill>
                <a:srgbClr val="3399FF"/>
              </a:solidFill>
            </p:grpSpPr>
            <p:sp>
              <p:nvSpPr>
                <p:cNvPr id="263" name="圆角矩形 56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4" name="矩形 506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5" name="椭圆 507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组合 313"/>
              <p:cNvGrpSpPr/>
              <p:nvPr/>
            </p:nvGrpSpPr>
            <p:grpSpPr>
              <a:xfrm>
                <a:off x="7183483" y="3257292"/>
                <a:ext cx="144000" cy="288000"/>
                <a:chOff x="6134100" y="1895475"/>
                <a:chExt cx="723900" cy="1292423"/>
              </a:xfrm>
              <a:solidFill>
                <a:srgbClr val="3399FF"/>
              </a:solidFill>
            </p:grpSpPr>
            <p:sp>
              <p:nvSpPr>
                <p:cNvPr id="260" name="圆角矩形 60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1" name="矩形 503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2" name="椭圆 504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2" name="组合 314"/>
              <p:cNvGrpSpPr/>
              <p:nvPr/>
            </p:nvGrpSpPr>
            <p:grpSpPr>
              <a:xfrm>
                <a:off x="7343254" y="3257292"/>
                <a:ext cx="144000" cy="288000"/>
                <a:chOff x="6134100" y="1895475"/>
                <a:chExt cx="723900" cy="1292423"/>
              </a:xfrm>
              <a:solidFill>
                <a:srgbClr val="3399FF"/>
              </a:solidFill>
            </p:grpSpPr>
            <p:sp>
              <p:nvSpPr>
                <p:cNvPr id="257" name="圆角矩形 64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8" name="矩形 500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9" name="椭圆 501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组合 315"/>
              <p:cNvGrpSpPr/>
              <p:nvPr/>
            </p:nvGrpSpPr>
            <p:grpSpPr>
              <a:xfrm>
                <a:off x="7502246" y="3257292"/>
                <a:ext cx="144000" cy="288000"/>
                <a:chOff x="6134100" y="1895475"/>
                <a:chExt cx="723900" cy="1292423"/>
              </a:xfrm>
              <a:solidFill>
                <a:srgbClr val="3399FF"/>
              </a:solidFill>
            </p:grpSpPr>
            <p:sp>
              <p:nvSpPr>
                <p:cNvPr id="254" name="圆角矩形 6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5" name="矩形 497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6" name="椭圆 498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组合 316"/>
              <p:cNvGrpSpPr/>
              <p:nvPr/>
            </p:nvGrpSpPr>
            <p:grpSpPr>
              <a:xfrm>
                <a:off x="7659535" y="3257292"/>
                <a:ext cx="144000" cy="288000"/>
                <a:chOff x="6134100" y="1895475"/>
                <a:chExt cx="723900" cy="1292423"/>
              </a:xfrm>
              <a:solidFill>
                <a:srgbClr val="3399FF"/>
              </a:solidFill>
            </p:grpSpPr>
            <p:sp>
              <p:nvSpPr>
                <p:cNvPr id="251" name="圆角矩形 72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2" name="矩形 494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3" name="椭圆 495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5" name="组合 317"/>
              <p:cNvGrpSpPr/>
              <p:nvPr/>
            </p:nvGrpSpPr>
            <p:grpSpPr>
              <a:xfrm>
                <a:off x="7819798" y="3257292"/>
                <a:ext cx="144000" cy="288000"/>
                <a:chOff x="6134100" y="1895475"/>
                <a:chExt cx="723900" cy="1292423"/>
              </a:xfrm>
              <a:solidFill>
                <a:srgbClr val="3399FF"/>
              </a:solidFill>
            </p:grpSpPr>
            <p:sp>
              <p:nvSpPr>
                <p:cNvPr id="248" name="圆角矩形 76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9" name="矩形 491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0" name="椭圆 492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组合 318"/>
              <p:cNvGrpSpPr/>
              <p:nvPr/>
            </p:nvGrpSpPr>
            <p:grpSpPr>
              <a:xfrm>
                <a:off x="7980255" y="3257292"/>
                <a:ext cx="144000" cy="288000"/>
                <a:chOff x="6134100" y="1895475"/>
                <a:chExt cx="723900" cy="1292423"/>
              </a:xfrm>
              <a:solidFill>
                <a:srgbClr val="3399FF"/>
              </a:solidFill>
            </p:grpSpPr>
            <p:sp>
              <p:nvSpPr>
                <p:cNvPr id="245" name="圆角矩形 80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6" name="矩形 488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7" name="椭圆 489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组合 319"/>
              <p:cNvGrpSpPr/>
              <p:nvPr/>
            </p:nvGrpSpPr>
            <p:grpSpPr>
              <a:xfrm>
                <a:off x="8140709" y="3257292"/>
                <a:ext cx="144000" cy="288000"/>
                <a:chOff x="6134100" y="1895475"/>
                <a:chExt cx="723900" cy="1292423"/>
              </a:xfrm>
              <a:solidFill>
                <a:srgbClr val="3399FF"/>
              </a:solidFill>
            </p:grpSpPr>
            <p:sp>
              <p:nvSpPr>
                <p:cNvPr id="242" name="圆角矩形 84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3" name="矩形 485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4" name="椭圆 486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8" name="组合 320"/>
              <p:cNvGrpSpPr/>
              <p:nvPr/>
            </p:nvGrpSpPr>
            <p:grpSpPr>
              <a:xfrm>
                <a:off x="8301087" y="3257292"/>
                <a:ext cx="144000" cy="288000"/>
                <a:chOff x="6134100" y="1895475"/>
                <a:chExt cx="723900" cy="1292423"/>
              </a:xfrm>
              <a:solidFill>
                <a:srgbClr val="3399FF"/>
              </a:solidFill>
            </p:grpSpPr>
            <p:sp>
              <p:nvSpPr>
                <p:cNvPr id="239" name="圆角矩形 8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0" name="矩形 482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1" name="椭圆 483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9" name="组合 321"/>
              <p:cNvGrpSpPr/>
              <p:nvPr/>
            </p:nvGrpSpPr>
            <p:grpSpPr>
              <a:xfrm>
                <a:off x="6862507" y="3257292"/>
                <a:ext cx="144000" cy="288000"/>
                <a:chOff x="6134100" y="1895475"/>
                <a:chExt cx="723900" cy="1292423"/>
              </a:xfrm>
              <a:solidFill>
                <a:srgbClr val="3399FF"/>
              </a:solidFill>
            </p:grpSpPr>
            <p:sp>
              <p:nvSpPr>
                <p:cNvPr id="236" name="圆角矩形 92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7" name="矩形 479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8" name="椭圆 480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0" name="组合 322"/>
              <p:cNvGrpSpPr/>
              <p:nvPr/>
            </p:nvGrpSpPr>
            <p:grpSpPr>
              <a:xfrm>
                <a:off x="7021875" y="3609510"/>
                <a:ext cx="144000" cy="288000"/>
                <a:chOff x="6134100" y="1895475"/>
                <a:chExt cx="723900" cy="1292423"/>
              </a:xfrm>
              <a:solidFill>
                <a:srgbClr val="1574FF"/>
              </a:solidFill>
            </p:grpSpPr>
            <p:sp>
              <p:nvSpPr>
                <p:cNvPr id="233" name="圆角矩形 136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4" name="矩形 476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5" name="椭圆 477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1" name="组合 323"/>
              <p:cNvGrpSpPr/>
              <p:nvPr/>
            </p:nvGrpSpPr>
            <p:grpSpPr>
              <a:xfrm>
                <a:off x="7183215" y="3609510"/>
                <a:ext cx="144000" cy="288000"/>
                <a:chOff x="6134100" y="1895475"/>
                <a:chExt cx="723900" cy="1292423"/>
              </a:xfrm>
              <a:solidFill>
                <a:srgbClr val="1574FF"/>
              </a:solidFill>
            </p:grpSpPr>
            <p:sp>
              <p:nvSpPr>
                <p:cNvPr id="230" name="圆角矩形 140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1" name="矩形 473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2" name="椭圆 474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2" name="组合 324"/>
              <p:cNvGrpSpPr/>
              <p:nvPr/>
            </p:nvGrpSpPr>
            <p:grpSpPr>
              <a:xfrm>
                <a:off x="7342126" y="3609510"/>
                <a:ext cx="144000" cy="288000"/>
                <a:chOff x="6134100" y="1895475"/>
                <a:chExt cx="723900" cy="1292423"/>
              </a:xfrm>
              <a:solidFill>
                <a:srgbClr val="1574FF"/>
              </a:solidFill>
            </p:grpSpPr>
            <p:sp>
              <p:nvSpPr>
                <p:cNvPr id="227" name="圆角矩形 144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8" name="矩形 470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9" name="椭圆 471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3" name="组合 325"/>
              <p:cNvGrpSpPr/>
              <p:nvPr/>
            </p:nvGrpSpPr>
            <p:grpSpPr>
              <a:xfrm>
                <a:off x="7501978" y="3609510"/>
                <a:ext cx="144000" cy="288000"/>
                <a:chOff x="6134100" y="1895475"/>
                <a:chExt cx="723900" cy="1292423"/>
              </a:xfrm>
              <a:solidFill>
                <a:srgbClr val="1574FF"/>
              </a:solidFill>
            </p:grpSpPr>
            <p:sp>
              <p:nvSpPr>
                <p:cNvPr id="224" name="圆角矩形 14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5" name="矩形 467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6" name="椭圆 468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4" name="组合 326"/>
              <p:cNvGrpSpPr/>
              <p:nvPr/>
            </p:nvGrpSpPr>
            <p:grpSpPr>
              <a:xfrm>
                <a:off x="7660127" y="3609510"/>
                <a:ext cx="144000" cy="288000"/>
                <a:chOff x="6134100" y="1895475"/>
                <a:chExt cx="723900" cy="1292423"/>
              </a:xfrm>
              <a:solidFill>
                <a:srgbClr val="1574FF"/>
              </a:solidFill>
            </p:grpSpPr>
            <p:sp>
              <p:nvSpPr>
                <p:cNvPr id="221" name="圆角矩形 152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2" name="矩形 464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3" name="椭圆 465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5" name="组合 327"/>
              <p:cNvGrpSpPr/>
              <p:nvPr/>
            </p:nvGrpSpPr>
            <p:grpSpPr>
              <a:xfrm>
                <a:off x="7817851" y="3609510"/>
                <a:ext cx="144000" cy="288000"/>
                <a:chOff x="6134100" y="1895475"/>
                <a:chExt cx="723900" cy="1292423"/>
              </a:xfrm>
              <a:solidFill>
                <a:srgbClr val="1574FF"/>
              </a:solidFill>
            </p:grpSpPr>
            <p:sp>
              <p:nvSpPr>
                <p:cNvPr id="218" name="圆角矩形 156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9" name="矩形 461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0" name="椭圆 462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6" name="组合 328"/>
              <p:cNvGrpSpPr/>
              <p:nvPr/>
            </p:nvGrpSpPr>
            <p:grpSpPr>
              <a:xfrm>
                <a:off x="7979168" y="3609510"/>
                <a:ext cx="144000" cy="288000"/>
                <a:chOff x="6134100" y="1895475"/>
                <a:chExt cx="723900" cy="1292423"/>
              </a:xfrm>
              <a:solidFill>
                <a:srgbClr val="1574FF"/>
              </a:solidFill>
            </p:grpSpPr>
            <p:sp>
              <p:nvSpPr>
                <p:cNvPr id="215" name="圆角矩形 160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6" name="矩形 458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7" name="椭圆 459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7" name="组合 329"/>
              <p:cNvGrpSpPr/>
              <p:nvPr/>
            </p:nvGrpSpPr>
            <p:grpSpPr>
              <a:xfrm>
                <a:off x="8140482" y="3609510"/>
                <a:ext cx="144000" cy="288000"/>
                <a:chOff x="6134100" y="1895475"/>
                <a:chExt cx="723900" cy="1292423"/>
              </a:xfrm>
              <a:solidFill>
                <a:srgbClr val="1574FF"/>
              </a:solidFill>
            </p:grpSpPr>
            <p:sp>
              <p:nvSpPr>
                <p:cNvPr id="212" name="圆角矩形 164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3" name="矩形 455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4" name="椭圆 456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8" name="组合 330"/>
              <p:cNvGrpSpPr/>
              <p:nvPr/>
            </p:nvGrpSpPr>
            <p:grpSpPr>
              <a:xfrm>
                <a:off x="8301720" y="3609510"/>
                <a:ext cx="144000" cy="288000"/>
                <a:chOff x="6134100" y="1895475"/>
                <a:chExt cx="723900" cy="1292423"/>
              </a:xfrm>
              <a:solidFill>
                <a:srgbClr val="1574FF"/>
              </a:solidFill>
            </p:grpSpPr>
            <p:sp>
              <p:nvSpPr>
                <p:cNvPr id="209" name="圆角矩形 16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0" name="矩形 452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1" name="椭圆 453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9" name="组合 331"/>
              <p:cNvGrpSpPr/>
              <p:nvPr/>
            </p:nvGrpSpPr>
            <p:grpSpPr>
              <a:xfrm>
                <a:off x="6863918" y="3609510"/>
                <a:ext cx="144000" cy="288000"/>
                <a:chOff x="6134100" y="1895475"/>
                <a:chExt cx="723900" cy="1292423"/>
              </a:xfrm>
              <a:solidFill>
                <a:srgbClr val="1574FF"/>
              </a:solidFill>
            </p:grpSpPr>
            <p:sp>
              <p:nvSpPr>
                <p:cNvPr id="206" name="圆角矩形 172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7" name="矩形 449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8" name="椭圆 450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0" name="组合 332"/>
              <p:cNvGrpSpPr/>
              <p:nvPr/>
            </p:nvGrpSpPr>
            <p:grpSpPr>
              <a:xfrm>
                <a:off x="7020995" y="3971080"/>
                <a:ext cx="144000" cy="288000"/>
                <a:chOff x="6134100" y="1895475"/>
                <a:chExt cx="723900" cy="1292423"/>
              </a:xfrm>
              <a:solidFill>
                <a:srgbClr val="0055D2"/>
              </a:solidFill>
            </p:grpSpPr>
            <p:sp>
              <p:nvSpPr>
                <p:cNvPr id="203" name="圆角矩形 216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4" name="矩形 446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5" name="椭圆 447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1" name="组合 333"/>
              <p:cNvGrpSpPr/>
              <p:nvPr/>
            </p:nvGrpSpPr>
            <p:grpSpPr>
              <a:xfrm>
                <a:off x="6865106" y="4334551"/>
                <a:ext cx="144000" cy="288000"/>
                <a:chOff x="6134100" y="1895475"/>
                <a:chExt cx="723900" cy="1292423"/>
              </a:xfrm>
              <a:solidFill>
                <a:srgbClr val="5781D5"/>
              </a:solidFill>
            </p:grpSpPr>
            <p:sp>
              <p:nvSpPr>
                <p:cNvPr id="200" name="圆角矩形 224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1" name="矩形 443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2" name="椭圆 444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2" name="组合 334"/>
              <p:cNvGrpSpPr/>
              <p:nvPr/>
            </p:nvGrpSpPr>
            <p:grpSpPr>
              <a:xfrm>
                <a:off x="7021559" y="4334551"/>
                <a:ext cx="144000" cy="288000"/>
                <a:chOff x="6134100" y="1895475"/>
                <a:chExt cx="723900" cy="1292423"/>
              </a:xfrm>
              <a:solidFill>
                <a:srgbClr val="5781D5"/>
              </a:solidFill>
            </p:grpSpPr>
            <p:sp>
              <p:nvSpPr>
                <p:cNvPr id="197" name="圆角矩形 22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8" name="矩形 440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9" name="椭圆 441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3" name="组合 335"/>
              <p:cNvGrpSpPr/>
              <p:nvPr/>
            </p:nvGrpSpPr>
            <p:grpSpPr>
              <a:xfrm>
                <a:off x="7179708" y="4334551"/>
                <a:ext cx="144000" cy="288000"/>
                <a:chOff x="6134100" y="1895475"/>
                <a:chExt cx="723900" cy="1292423"/>
              </a:xfrm>
              <a:solidFill>
                <a:srgbClr val="5781D5"/>
              </a:solidFill>
            </p:grpSpPr>
            <p:sp>
              <p:nvSpPr>
                <p:cNvPr id="194" name="圆角矩形 232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5" name="矩形 437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6" name="椭圆 438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4" name="组合 336"/>
              <p:cNvGrpSpPr/>
              <p:nvPr/>
            </p:nvGrpSpPr>
            <p:grpSpPr>
              <a:xfrm>
                <a:off x="8439504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91" name="圆角矩形 240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2" name="矩形 434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3" name="椭圆 435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5" name="组合 337"/>
              <p:cNvGrpSpPr/>
              <p:nvPr/>
            </p:nvGrpSpPr>
            <p:grpSpPr>
              <a:xfrm>
                <a:off x="8597898" y="4686801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88" name="圆角矩形 244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9" name="矩形 431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0" name="椭圆 432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6" name="组合 338"/>
              <p:cNvGrpSpPr/>
              <p:nvPr/>
            </p:nvGrpSpPr>
            <p:grpSpPr>
              <a:xfrm>
                <a:off x="8761221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85" name="圆角矩形 24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6" name="矩形 428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7" name="椭圆 429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7" name="组合 339"/>
              <p:cNvGrpSpPr/>
              <p:nvPr/>
            </p:nvGrpSpPr>
            <p:grpSpPr>
              <a:xfrm>
                <a:off x="6863038" y="3971080"/>
                <a:ext cx="144000" cy="288000"/>
                <a:chOff x="6134100" y="1895475"/>
                <a:chExt cx="723900" cy="1292423"/>
              </a:xfrm>
              <a:solidFill>
                <a:srgbClr val="0055D2"/>
              </a:solidFill>
            </p:grpSpPr>
            <p:sp>
              <p:nvSpPr>
                <p:cNvPr id="182" name="圆角矩形 252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3" name="矩形 425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4" name="椭圆 426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8" name="组合 340"/>
              <p:cNvGrpSpPr/>
              <p:nvPr/>
            </p:nvGrpSpPr>
            <p:grpSpPr>
              <a:xfrm>
                <a:off x="7021044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79" name="圆角矩形 256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0" name="矩形 422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1" name="椭圆 423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99" name="组合 341"/>
              <p:cNvGrpSpPr/>
              <p:nvPr/>
            </p:nvGrpSpPr>
            <p:grpSpPr>
              <a:xfrm>
                <a:off x="7181524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76" name="圆角矩形 260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7" name="矩形 419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8" name="椭圆 420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0" name="组合 342"/>
              <p:cNvGrpSpPr/>
              <p:nvPr/>
            </p:nvGrpSpPr>
            <p:grpSpPr>
              <a:xfrm>
                <a:off x="7337896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73" name="圆角矩形 264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4" name="矩形 416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5" name="椭圆 417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1" name="组合 343"/>
              <p:cNvGrpSpPr/>
              <p:nvPr/>
            </p:nvGrpSpPr>
            <p:grpSpPr>
              <a:xfrm>
                <a:off x="7494349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70" name="圆角矩形 26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1" name="矩形 413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2" name="椭圆 414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组合 344"/>
              <p:cNvGrpSpPr/>
              <p:nvPr/>
            </p:nvGrpSpPr>
            <p:grpSpPr>
              <a:xfrm>
                <a:off x="7652498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67" name="圆角矩形 272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8" name="矩形 410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9" name="椭圆 411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组合 345"/>
              <p:cNvGrpSpPr/>
              <p:nvPr/>
            </p:nvGrpSpPr>
            <p:grpSpPr>
              <a:xfrm>
                <a:off x="7810222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64" name="圆角矩形 276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5" name="矩形 407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6" name="椭圆 408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4" name="组合 346"/>
              <p:cNvGrpSpPr/>
              <p:nvPr/>
            </p:nvGrpSpPr>
            <p:grpSpPr>
              <a:xfrm>
                <a:off x="7968140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61" name="圆角矩形 280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2" name="矩形 404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3" name="椭圆 405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5" name="组合 347"/>
              <p:cNvGrpSpPr/>
              <p:nvPr/>
            </p:nvGrpSpPr>
            <p:grpSpPr>
              <a:xfrm>
                <a:off x="8126055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58" name="圆角矩形 284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9" name="矩形 401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0" name="椭圆 402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6" name="组合 348"/>
              <p:cNvGrpSpPr/>
              <p:nvPr/>
            </p:nvGrpSpPr>
            <p:grpSpPr>
              <a:xfrm>
                <a:off x="8283894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55" name="圆角矩形 28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6" name="矩形 398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7" name="椭圆 399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7" name="组合 349"/>
              <p:cNvGrpSpPr/>
              <p:nvPr/>
            </p:nvGrpSpPr>
            <p:grpSpPr>
              <a:xfrm>
                <a:off x="6863087" y="4691755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52" name="圆角矩形 292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3" name="矩形 395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4" name="椭圆 396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8" name="组合 350"/>
              <p:cNvGrpSpPr/>
              <p:nvPr/>
            </p:nvGrpSpPr>
            <p:grpSpPr>
              <a:xfrm>
                <a:off x="8922515" y="4690636"/>
                <a:ext cx="144000" cy="288000"/>
                <a:chOff x="6134100" y="1895475"/>
                <a:chExt cx="723900" cy="1292423"/>
              </a:xfrm>
              <a:solidFill>
                <a:srgbClr val="9FBFFF"/>
              </a:solidFill>
            </p:grpSpPr>
            <p:sp>
              <p:nvSpPr>
                <p:cNvPr id="149" name="圆角矩形 34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0" name="矩形 392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1" name="椭圆 393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9" name="组合 351"/>
              <p:cNvGrpSpPr/>
              <p:nvPr/>
            </p:nvGrpSpPr>
            <p:grpSpPr>
              <a:xfrm>
                <a:off x="7020332" y="5043195"/>
                <a:ext cx="144000" cy="288000"/>
                <a:chOff x="6134100" y="1895475"/>
                <a:chExt cx="723900" cy="1292423"/>
              </a:xfrm>
              <a:solidFill>
                <a:srgbClr val="ABFFFF"/>
              </a:solidFill>
            </p:grpSpPr>
            <p:sp>
              <p:nvSpPr>
                <p:cNvPr id="146" name="圆角矩形 376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7" name="矩形 389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" name="椭圆 390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10" name="组合 352"/>
              <p:cNvGrpSpPr/>
              <p:nvPr/>
            </p:nvGrpSpPr>
            <p:grpSpPr>
              <a:xfrm>
                <a:off x="7178273" y="5043195"/>
                <a:ext cx="144000" cy="288000"/>
                <a:chOff x="6134100" y="1895475"/>
                <a:chExt cx="723900" cy="1292423"/>
              </a:xfrm>
              <a:solidFill>
                <a:srgbClr val="ABFFFF"/>
              </a:solidFill>
            </p:grpSpPr>
            <p:sp>
              <p:nvSpPr>
                <p:cNvPr id="143" name="圆角矩形 380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4" name="矩形 386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5" name="椭圆 387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11" name="组合 353"/>
              <p:cNvGrpSpPr/>
              <p:nvPr/>
            </p:nvGrpSpPr>
            <p:grpSpPr>
              <a:xfrm>
                <a:off x="7338044" y="5043195"/>
                <a:ext cx="144000" cy="288000"/>
                <a:chOff x="6134100" y="1895475"/>
                <a:chExt cx="723900" cy="1292423"/>
              </a:xfrm>
              <a:solidFill>
                <a:srgbClr val="ABFFFF"/>
              </a:solidFill>
            </p:grpSpPr>
            <p:sp>
              <p:nvSpPr>
                <p:cNvPr id="140" name="圆角矩形 384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1" name="矩形 383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2" name="椭圆 384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12" name="组合 354"/>
              <p:cNvGrpSpPr/>
              <p:nvPr/>
            </p:nvGrpSpPr>
            <p:grpSpPr>
              <a:xfrm>
                <a:off x="7491098" y="5043195"/>
                <a:ext cx="144000" cy="288000"/>
                <a:chOff x="6134100" y="1895475"/>
                <a:chExt cx="723900" cy="1292423"/>
              </a:xfrm>
              <a:solidFill>
                <a:srgbClr val="ABFFFF"/>
              </a:solidFill>
            </p:grpSpPr>
            <p:sp>
              <p:nvSpPr>
                <p:cNvPr id="137" name="圆角矩形 388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8" name="矩形 380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9" name="椭圆 381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13" name="组合 355"/>
              <p:cNvGrpSpPr/>
              <p:nvPr/>
            </p:nvGrpSpPr>
            <p:grpSpPr>
              <a:xfrm>
                <a:off x="7653506" y="5043195"/>
                <a:ext cx="144000" cy="288000"/>
                <a:chOff x="6134100" y="1895475"/>
                <a:chExt cx="723900" cy="1292423"/>
              </a:xfrm>
              <a:solidFill>
                <a:srgbClr val="ABFFFF"/>
              </a:solidFill>
            </p:grpSpPr>
            <p:sp>
              <p:nvSpPr>
                <p:cNvPr id="134" name="圆角矩形 392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5" name="矩形 377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6" name="椭圆 378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14" name="组合 356"/>
              <p:cNvGrpSpPr/>
              <p:nvPr/>
            </p:nvGrpSpPr>
            <p:grpSpPr>
              <a:xfrm>
                <a:off x="7811230" y="5043195"/>
                <a:ext cx="144000" cy="288000"/>
                <a:chOff x="6134100" y="1895475"/>
                <a:chExt cx="723900" cy="1292423"/>
              </a:xfrm>
              <a:solidFill>
                <a:srgbClr val="ABFFFF"/>
              </a:solidFill>
            </p:grpSpPr>
            <p:sp>
              <p:nvSpPr>
                <p:cNvPr id="131" name="圆角矩形 396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2" name="矩形 374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3" name="椭圆 375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15" name="组合 357"/>
              <p:cNvGrpSpPr/>
              <p:nvPr/>
            </p:nvGrpSpPr>
            <p:grpSpPr>
              <a:xfrm>
                <a:off x="7966609" y="5043195"/>
                <a:ext cx="144000" cy="288000"/>
                <a:chOff x="6134100" y="1895475"/>
                <a:chExt cx="723900" cy="1292423"/>
              </a:xfrm>
              <a:solidFill>
                <a:srgbClr val="ABFFFF"/>
              </a:solidFill>
            </p:grpSpPr>
            <p:sp>
              <p:nvSpPr>
                <p:cNvPr id="128" name="圆角矩形 400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9" name="矩形 371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0" name="椭圆 372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16" name="组合 358"/>
              <p:cNvGrpSpPr/>
              <p:nvPr/>
            </p:nvGrpSpPr>
            <p:grpSpPr>
              <a:xfrm>
                <a:off x="6862375" y="5043195"/>
                <a:ext cx="144000" cy="288000"/>
                <a:chOff x="6134100" y="1895475"/>
                <a:chExt cx="723900" cy="1292423"/>
              </a:xfrm>
              <a:solidFill>
                <a:srgbClr val="ABFFFF"/>
              </a:solidFill>
            </p:grpSpPr>
            <p:sp>
              <p:nvSpPr>
                <p:cNvPr id="125" name="圆角矩形 412"/>
                <p:cNvSpPr/>
                <p:nvPr/>
              </p:nvSpPr>
              <p:spPr>
                <a:xfrm>
                  <a:off x="6134100" y="2181228"/>
                  <a:ext cx="723900" cy="609002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6" name="矩形 368"/>
                <p:cNvSpPr/>
                <p:nvPr/>
              </p:nvSpPr>
              <p:spPr>
                <a:xfrm>
                  <a:off x="6334126" y="2683073"/>
                  <a:ext cx="333375" cy="50482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7" name="椭圆 369"/>
                <p:cNvSpPr/>
                <p:nvPr/>
              </p:nvSpPr>
              <p:spPr>
                <a:xfrm>
                  <a:off x="6324600" y="1895475"/>
                  <a:ext cx="333375" cy="29527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17" name="矩形 359"/>
              <p:cNvSpPr/>
              <p:nvPr/>
            </p:nvSpPr>
            <p:spPr>
              <a:xfrm>
                <a:off x="4999577" y="2570944"/>
                <a:ext cx="1727807" cy="2266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6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Member of CAS and CAE</a:t>
                </a:r>
                <a:endParaRPr lang="zh-CN" altLang="en-US" sz="16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8" name="矩形 360"/>
              <p:cNvSpPr/>
              <p:nvPr/>
            </p:nvSpPr>
            <p:spPr>
              <a:xfrm>
                <a:off x="4996473" y="2944385"/>
                <a:ext cx="735540" cy="2266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6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Professor</a:t>
                </a:r>
                <a:endParaRPr lang="zh-CN" altLang="en-US" sz="16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9" name="矩形 361"/>
              <p:cNvSpPr/>
              <p:nvPr/>
            </p:nvSpPr>
            <p:spPr>
              <a:xfrm>
                <a:off x="5005362" y="3289137"/>
                <a:ext cx="1394023" cy="2266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6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Associate Professor</a:t>
                </a:r>
                <a:endParaRPr lang="zh-CN" altLang="en-US" sz="16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0" name="矩形 362"/>
              <p:cNvSpPr/>
              <p:nvPr/>
            </p:nvSpPr>
            <p:spPr>
              <a:xfrm>
                <a:off x="4996473" y="3627731"/>
                <a:ext cx="425483" cy="2266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6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Staff</a:t>
                </a:r>
                <a:endParaRPr lang="zh-CN" altLang="en-US" sz="16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1" name="矩形 363"/>
              <p:cNvSpPr/>
              <p:nvPr/>
            </p:nvSpPr>
            <p:spPr>
              <a:xfrm>
                <a:off x="4986093" y="4016421"/>
                <a:ext cx="1134783" cy="2266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6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Visiting Scholar</a:t>
                </a:r>
                <a:endParaRPr lang="zh-CN" altLang="en-US" sz="16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2" name="矩形 364"/>
              <p:cNvSpPr/>
              <p:nvPr/>
            </p:nvSpPr>
            <p:spPr>
              <a:xfrm>
                <a:off x="4998520" y="4717426"/>
                <a:ext cx="1003419" cy="2266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6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PhD Students</a:t>
                </a:r>
                <a:endParaRPr lang="zh-CN" altLang="en-US" sz="16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" name="矩形 365"/>
              <p:cNvSpPr/>
              <p:nvPr/>
            </p:nvSpPr>
            <p:spPr>
              <a:xfrm>
                <a:off x="4999577" y="4366743"/>
                <a:ext cx="638082" cy="2266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6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Postdoc</a:t>
                </a:r>
                <a:endParaRPr lang="zh-CN" altLang="en-US" sz="16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4" name="矩形 366"/>
              <p:cNvSpPr/>
              <p:nvPr/>
            </p:nvSpPr>
            <p:spPr>
              <a:xfrm>
                <a:off x="5005362" y="5074476"/>
                <a:ext cx="943598" cy="2266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6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MS Students</a:t>
                </a:r>
                <a:endParaRPr lang="zh-CN" altLang="en-US" sz="16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8" name="文本框 222"/>
            <p:cNvSpPr txBox="1"/>
            <p:nvPr/>
          </p:nvSpPr>
          <p:spPr>
            <a:xfrm>
              <a:off x="5766329" y="1017795"/>
              <a:ext cx="482824" cy="409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文本框 223"/>
            <p:cNvSpPr txBox="1"/>
            <p:nvPr/>
          </p:nvSpPr>
          <p:spPr>
            <a:xfrm>
              <a:off x="6952338" y="1582548"/>
              <a:ext cx="482824" cy="409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224"/>
            <p:cNvSpPr txBox="1"/>
            <p:nvPr/>
          </p:nvSpPr>
          <p:spPr>
            <a:xfrm>
              <a:off x="8631822" y="2157664"/>
              <a:ext cx="482824" cy="409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225"/>
            <p:cNvSpPr txBox="1"/>
            <p:nvPr/>
          </p:nvSpPr>
          <p:spPr>
            <a:xfrm>
              <a:off x="8158743" y="2775291"/>
              <a:ext cx="482824" cy="409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文本框 226"/>
            <p:cNvSpPr txBox="1"/>
            <p:nvPr/>
          </p:nvSpPr>
          <p:spPr>
            <a:xfrm>
              <a:off x="5940978" y="3366733"/>
              <a:ext cx="482824" cy="409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文本框 227"/>
            <p:cNvSpPr txBox="1"/>
            <p:nvPr/>
          </p:nvSpPr>
          <p:spPr>
            <a:xfrm>
              <a:off x="7034319" y="3943376"/>
              <a:ext cx="482824" cy="409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228"/>
            <p:cNvSpPr txBox="1"/>
            <p:nvPr/>
          </p:nvSpPr>
          <p:spPr>
            <a:xfrm>
              <a:off x="9849493" y="4525344"/>
              <a:ext cx="482824" cy="409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文本框 229"/>
            <p:cNvSpPr txBox="1"/>
            <p:nvPr/>
          </p:nvSpPr>
          <p:spPr>
            <a:xfrm>
              <a:off x="8235203" y="5116954"/>
              <a:ext cx="482824" cy="409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圆角矩形 88"/>
            <p:cNvSpPr/>
            <p:nvPr/>
          </p:nvSpPr>
          <p:spPr>
            <a:xfrm>
              <a:off x="7494931" y="2229954"/>
              <a:ext cx="227663" cy="224752"/>
            </a:xfrm>
            <a:prstGeom prst="round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矩形 231"/>
            <p:cNvSpPr/>
            <p:nvPr/>
          </p:nvSpPr>
          <p:spPr>
            <a:xfrm>
              <a:off x="7557838" y="2415160"/>
              <a:ext cx="104845" cy="186306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椭圆 232"/>
            <p:cNvSpPr/>
            <p:nvPr/>
          </p:nvSpPr>
          <p:spPr>
            <a:xfrm>
              <a:off x="7549818" y="2125020"/>
              <a:ext cx="104845" cy="108971"/>
            </a:xfrm>
            <a:prstGeom prst="ellipse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圆角矩形 88"/>
            <p:cNvSpPr/>
            <p:nvPr/>
          </p:nvSpPr>
          <p:spPr>
            <a:xfrm>
              <a:off x="7757656" y="2229954"/>
              <a:ext cx="227663" cy="224752"/>
            </a:xfrm>
            <a:prstGeom prst="round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矩形 234"/>
            <p:cNvSpPr/>
            <p:nvPr/>
          </p:nvSpPr>
          <p:spPr>
            <a:xfrm>
              <a:off x="7820563" y="2415160"/>
              <a:ext cx="104845" cy="186306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椭圆 235"/>
            <p:cNvSpPr/>
            <p:nvPr/>
          </p:nvSpPr>
          <p:spPr>
            <a:xfrm>
              <a:off x="7812543" y="2125020"/>
              <a:ext cx="104845" cy="108971"/>
            </a:xfrm>
            <a:prstGeom prst="ellipse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圆角矩形 88"/>
            <p:cNvSpPr/>
            <p:nvPr/>
          </p:nvSpPr>
          <p:spPr>
            <a:xfrm>
              <a:off x="8014633" y="2229954"/>
              <a:ext cx="227663" cy="224752"/>
            </a:xfrm>
            <a:prstGeom prst="round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矩形 237"/>
            <p:cNvSpPr/>
            <p:nvPr/>
          </p:nvSpPr>
          <p:spPr>
            <a:xfrm>
              <a:off x="8077540" y="2415160"/>
              <a:ext cx="104845" cy="186306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椭圆 238"/>
            <p:cNvSpPr/>
            <p:nvPr/>
          </p:nvSpPr>
          <p:spPr>
            <a:xfrm>
              <a:off x="8069520" y="2125020"/>
              <a:ext cx="104845" cy="108971"/>
            </a:xfrm>
            <a:prstGeom prst="ellipse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圆角矩形 28"/>
            <p:cNvSpPr/>
            <p:nvPr/>
          </p:nvSpPr>
          <p:spPr>
            <a:xfrm>
              <a:off x="5977624" y="1645687"/>
              <a:ext cx="227663" cy="224752"/>
            </a:xfrm>
            <a:prstGeom prst="roundRect">
              <a:avLst/>
            </a:prstGeom>
            <a:solidFill>
              <a:srgbClr val="8B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矩形 240"/>
            <p:cNvSpPr/>
            <p:nvPr/>
          </p:nvSpPr>
          <p:spPr>
            <a:xfrm>
              <a:off x="6040531" y="1830893"/>
              <a:ext cx="104845" cy="186306"/>
            </a:xfrm>
            <a:prstGeom prst="rect">
              <a:avLst/>
            </a:prstGeom>
            <a:solidFill>
              <a:srgbClr val="8B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椭圆 241"/>
            <p:cNvSpPr/>
            <p:nvPr/>
          </p:nvSpPr>
          <p:spPr>
            <a:xfrm>
              <a:off x="6037535" y="1540230"/>
              <a:ext cx="104845" cy="108971"/>
            </a:xfrm>
            <a:prstGeom prst="ellipse">
              <a:avLst/>
            </a:prstGeom>
            <a:solidFill>
              <a:srgbClr val="8B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圆角矩形 28"/>
            <p:cNvSpPr/>
            <p:nvPr/>
          </p:nvSpPr>
          <p:spPr>
            <a:xfrm>
              <a:off x="6246102" y="1645687"/>
              <a:ext cx="227663" cy="224752"/>
            </a:xfrm>
            <a:prstGeom prst="roundRect">
              <a:avLst/>
            </a:prstGeom>
            <a:solidFill>
              <a:srgbClr val="8B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矩形 243"/>
            <p:cNvSpPr/>
            <p:nvPr/>
          </p:nvSpPr>
          <p:spPr>
            <a:xfrm>
              <a:off x="6309009" y="1830893"/>
              <a:ext cx="104845" cy="186306"/>
            </a:xfrm>
            <a:prstGeom prst="rect">
              <a:avLst/>
            </a:prstGeom>
            <a:solidFill>
              <a:srgbClr val="8B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椭圆 244"/>
            <p:cNvSpPr/>
            <p:nvPr/>
          </p:nvSpPr>
          <p:spPr>
            <a:xfrm>
              <a:off x="6306013" y="1540230"/>
              <a:ext cx="104845" cy="108971"/>
            </a:xfrm>
            <a:prstGeom prst="ellipse">
              <a:avLst/>
            </a:prstGeom>
            <a:solidFill>
              <a:srgbClr val="8B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圆角矩形 216"/>
            <p:cNvSpPr/>
            <p:nvPr/>
          </p:nvSpPr>
          <p:spPr>
            <a:xfrm>
              <a:off x="5467738" y="3405843"/>
              <a:ext cx="227663" cy="224752"/>
            </a:xfrm>
            <a:prstGeom prst="roundRect">
              <a:avLst/>
            </a:prstGeom>
            <a:solidFill>
              <a:srgbClr val="005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矩形 246"/>
            <p:cNvSpPr/>
            <p:nvPr/>
          </p:nvSpPr>
          <p:spPr>
            <a:xfrm>
              <a:off x="5530645" y="3591049"/>
              <a:ext cx="104845" cy="186306"/>
            </a:xfrm>
            <a:prstGeom prst="rect">
              <a:avLst/>
            </a:prstGeom>
            <a:solidFill>
              <a:srgbClr val="005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椭圆 247"/>
            <p:cNvSpPr/>
            <p:nvPr/>
          </p:nvSpPr>
          <p:spPr>
            <a:xfrm>
              <a:off x="5527649" y="3300386"/>
              <a:ext cx="104845" cy="108971"/>
            </a:xfrm>
            <a:prstGeom prst="ellipse">
              <a:avLst/>
            </a:prstGeom>
            <a:solidFill>
              <a:srgbClr val="005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圆角矩形 224"/>
            <p:cNvSpPr/>
            <p:nvPr/>
          </p:nvSpPr>
          <p:spPr>
            <a:xfrm>
              <a:off x="5724437" y="4012879"/>
              <a:ext cx="227663" cy="224752"/>
            </a:xfrm>
            <a:prstGeom prst="roundRect">
              <a:avLst/>
            </a:prstGeom>
            <a:solidFill>
              <a:srgbClr val="5781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矩形 249"/>
            <p:cNvSpPr/>
            <p:nvPr/>
          </p:nvSpPr>
          <p:spPr>
            <a:xfrm>
              <a:off x="5787344" y="4198085"/>
              <a:ext cx="104845" cy="186306"/>
            </a:xfrm>
            <a:prstGeom prst="rect">
              <a:avLst/>
            </a:prstGeom>
            <a:solidFill>
              <a:srgbClr val="5781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6" name="椭圆 250"/>
            <p:cNvSpPr/>
            <p:nvPr/>
          </p:nvSpPr>
          <p:spPr>
            <a:xfrm>
              <a:off x="5784348" y="3907422"/>
              <a:ext cx="104845" cy="108971"/>
            </a:xfrm>
            <a:prstGeom prst="ellipse">
              <a:avLst/>
            </a:prstGeom>
            <a:solidFill>
              <a:srgbClr val="5781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7" name="圆角矩形 228"/>
            <p:cNvSpPr/>
            <p:nvPr/>
          </p:nvSpPr>
          <p:spPr>
            <a:xfrm>
              <a:off x="5971787" y="4012879"/>
              <a:ext cx="227663" cy="224752"/>
            </a:xfrm>
            <a:prstGeom prst="roundRect">
              <a:avLst/>
            </a:prstGeom>
            <a:solidFill>
              <a:srgbClr val="5781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矩形 252"/>
            <p:cNvSpPr/>
            <p:nvPr/>
          </p:nvSpPr>
          <p:spPr>
            <a:xfrm>
              <a:off x="6034694" y="4198085"/>
              <a:ext cx="104845" cy="186306"/>
            </a:xfrm>
            <a:prstGeom prst="rect">
              <a:avLst/>
            </a:prstGeom>
            <a:solidFill>
              <a:srgbClr val="5781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椭圆 253"/>
            <p:cNvSpPr/>
            <p:nvPr/>
          </p:nvSpPr>
          <p:spPr>
            <a:xfrm>
              <a:off x="6031698" y="3907422"/>
              <a:ext cx="104845" cy="108971"/>
            </a:xfrm>
            <a:prstGeom prst="ellipse">
              <a:avLst/>
            </a:prstGeom>
            <a:solidFill>
              <a:srgbClr val="5781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圆角矩形 232"/>
            <p:cNvSpPr/>
            <p:nvPr/>
          </p:nvSpPr>
          <p:spPr>
            <a:xfrm>
              <a:off x="6221819" y="4012879"/>
              <a:ext cx="227663" cy="224752"/>
            </a:xfrm>
            <a:prstGeom prst="roundRect">
              <a:avLst/>
            </a:prstGeom>
            <a:solidFill>
              <a:srgbClr val="5781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矩形 255"/>
            <p:cNvSpPr/>
            <p:nvPr/>
          </p:nvSpPr>
          <p:spPr>
            <a:xfrm>
              <a:off x="6284726" y="4198085"/>
              <a:ext cx="104845" cy="186306"/>
            </a:xfrm>
            <a:prstGeom prst="rect">
              <a:avLst/>
            </a:prstGeom>
            <a:solidFill>
              <a:srgbClr val="5781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椭圆 256"/>
            <p:cNvSpPr/>
            <p:nvPr/>
          </p:nvSpPr>
          <p:spPr>
            <a:xfrm>
              <a:off x="6281730" y="3907422"/>
              <a:ext cx="104845" cy="108971"/>
            </a:xfrm>
            <a:prstGeom prst="ellipse">
              <a:avLst/>
            </a:prstGeom>
            <a:solidFill>
              <a:srgbClr val="5781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圆角矩形 240"/>
            <p:cNvSpPr/>
            <p:nvPr/>
          </p:nvSpPr>
          <p:spPr>
            <a:xfrm>
              <a:off x="8726193" y="4606115"/>
              <a:ext cx="227663" cy="224752"/>
            </a:xfrm>
            <a:prstGeom prst="roundRect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矩形 262"/>
            <p:cNvSpPr/>
            <p:nvPr/>
          </p:nvSpPr>
          <p:spPr>
            <a:xfrm>
              <a:off x="8789100" y="4791321"/>
              <a:ext cx="104845" cy="186306"/>
            </a:xfrm>
            <a:prstGeom prst="rect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椭圆 263"/>
            <p:cNvSpPr/>
            <p:nvPr/>
          </p:nvSpPr>
          <p:spPr>
            <a:xfrm>
              <a:off x="8786104" y="4500658"/>
              <a:ext cx="104845" cy="108971"/>
            </a:xfrm>
            <a:prstGeom prst="ellipse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圆角矩形 244"/>
            <p:cNvSpPr/>
            <p:nvPr/>
          </p:nvSpPr>
          <p:spPr>
            <a:xfrm>
              <a:off x="8976612" y="4597911"/>
              <a:ext cx="227663" cy="224752"/>
            </a:xfrm>
            <a:prstGeom prst="roundRect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8" name="矩形 265"/>
            <p:cNvSpPr/>
            <p:nvPr/>
          </p:nvSpPr>
          <p:spPr>
            <a:xfrm>
              <a:off x="9039519" y="4783117"/>
              <a:ext cx="104845" cy="186306"/>
            </a:xfrm>
            <a:prstGeom prst="rect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椭圆 266"/>
            <p:cNvSpPr/>
            <p:nvPr/>
          </p:nvSpPr>
          <p:spPr>
            <a:xfrm>
              <a:off x="9036523" y="4492454"/>
              <a:ext cx="104845" cy="108971"/>
            </a:xfrm>
            <a:prstGeom prst="ellipse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圆角矩形 248"/>
            <p:cNvSpPr/>
            <p:nvPr/>
          </p:nvSpPr>
          <p:spPr>
            <a:xfrm>
              <a:off x="9234824" y="4606115"/>
              <a:ext cx="227663" cy="224752"/>
            </a:xfrm>
            <a:prstGeom prst="roundRect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矩形 268"/>
            <p:cNvSpPr/>
            <p:nvPr/>
          </p:nvSpPr>
          <p:spPr>
            <a:xfrm>
              <a:off x="9297731" y="4791321"/>
              <a:ext cx="104845" cy="186306"/>
            </a:xfrm>
            <a:prstGeom prst="rect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2" name="椭圆 269"/>
            <p:cNvSpPr/>
            <p:nvPr/>
          </p:nvSpPr>
          <p:spPr>
            <a:xfrm>
              <a:off x="9294735" y="4500658"/>
              <a:ext cx="104845" cy="108971"/>
            </a:xfrm>
            <a:prstGeom prst="ellipse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圆角矩形 288"/>
            <p:cNvSpPr/>
            <p:nvPr/>
          </p:nvSpPr>
          <p:spPr>
            <a:xfrm>
              <a:off x="8480175" y="4606115"/>
              <a:ext cx="227663" cy="224752"/>
            </a:xfrm>
            <a:prstGeom prst="roundRect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矩形 271"/>
            <p:cNvSpPr/>
            <p:nvPr/>
          </p:nvSpPr>
          <p:spPr>
            <a:xfrm>
              <a:off x="8543082" y="4791321"/>
              <a:ext cx="104845" cy="186306"/>
            </a:xfrm>
            <a:prstGeom prst="rect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5" name="椭圆 272"/>
            <p:cNvSpPr/>
            <p:nvPr/>
          </p:nvSpPr>
          <p:spPr>
            <a:xfrm>
              <a:off x="8540086" y="4500658"/>
              <a:ext cx="104845" cy="108971"/>
            </a:xfrm>
            <a:prstGeom prst="ellipse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6" name="圆角矩形 348"/>
            <p:cNvSpPr/>
            <p:nvPr/>
          </p:nvSpPr>
          <p:spPr>
            <a:xfrm>
              <a:off x="9489828" y="4604262"/>
              <a:ext cx="227663" cy="224752"/>
            </a:xfrm>
            <a:prstGeom prst="roundRect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7" name="矩形 274"/>
            <p:cNvSpPr/>
            <p:nvPr/>
          </p:nvSpPr>
          <p:spPr>
            <a:xfrm>
              <a:off x="9552735" y="4789468"/>
              <a:ext cx="104845" cy="186306"/>
            </a:xfrm>
            <a:prstGeom prst="rect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8" name="椭圆 275"/>
            <p:cNvSpPr/>
            <p:nvPr/>
          </p:nvSpPr>
          <p:spPr>
            <a:xfrm>
              <a:off x="9549739" y="4498805"/>
              <a:ext cx="104845" cy="108971"/>
            </a:xfrm>
            <a:prstGeom prst="ellipse">
              <a:avLst/>
            </a:prstGeom>
            <a:solidFill>
              <a:srgbClr val="9F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9" name="圆角矩形 388"/>
            <p:cNvSpPr/>
            <p:nvPr/>
          </p:nvSpPr>
          <p:spPr>
            <a:xfrm>
              <a:off x="6984260" y="5189344"/>
              <a:ext cx="227663" cy="224752"/>
            </a:xfrm>
            <a:prstGeom prst="roundRect">
              <a:avLst/>
            </a:prstGeom>
            <a:solidFill>
              <a:srgbClr val="AB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0" name="矩形 277"/>
            <p:cNvSpPr/>
            <p:nvPr/>
          </p:nvSpPr>
          <p:spPr>
            <a:xfrm>
              <a:off x="7047167" y="5374550"/>
              <a:ext cx="104845" cy="186306"/>
            </a:xfrm>
            <a:prstGeom prst="rect">
              <a:avLst/>
            </a:prstGeom>
            <a:solidFill>
              <a:srgbClr val="AB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1" name="椭圆 278"/>
            <p:cNvSpPr/>
            <p:nvPr/>
          </p:nvSpPr>
          <p:spPr>
            <a:xfrm>
              <a:off x="7044171" y="5083887"/>
              <a:ext cx="104845" cy="108971"/>
            </a:xfrm>
            <a:prstGeom prst="ellipse">
              <a:avLst/>
            </a:prstGeom>
            <a:solidFill>
              <a:srgbClr val="AB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圆角矩形 392"/>
            <p:cNvSpPr/>
            <p:nvPr/>
          </p:nvSpPr>
          <p:spPr>
            <a:xfrm>
              <a:off x="7241025" y="5189344"/>
              <a:ext cx="227663" cy="224752"/>
            </a:xfrm>
            <a:prstGeom prst="roundRect">
              <a:avLst/>
            </a:prstGeom>
            <a:solidFill>
              <a:srgbClr val="AB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3" name="矩形 280"/>
            <p:cNvSpPr/>
            <p:nvPr/>
          </p:nvSpPr>
          <p:spPr>
            <a:xfrm>
              <a:off x="7303932" y="5374550"/>
              <a:ext cx="104845" cy="186306"/>
            </a:xfrm>
            <a:prstGeom prst="rect">
              <a:avLst/>
            </a:prstGeom>
            <a:solidFill>
              <a:srgbClr val="AB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4" name="椭圆 281"/>
            <p:cNvSpPr/>
            <p:nvPr/>
          </p:nvSpPr>
          <p:spPr>
            <a:xfrm>
              <a:off x="7300936" y="5083887"/>
              <a:ext cx="104845" cy="108971"/>
            </a:xfrm>
            <a:prstGeom prst="ellipse">
              <a:avLst/>
            </a:prstGeom>
            <a:solidFill>
              <a:srgbClr val="AB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18447" y="0"/>
            <a:ext cx="10273554" cy="1089678"/>
          </a:xfrm>
          <a:prstGeom prst="rect">
            <a:avLst/>
          </a:prstGeom>
          <a:solidFill>
            <a:srgbClr val="014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1918447" y="297830"/>
            <a:ext cx="10273553" cy="519113"/>
          </a:xfrm>
          <a:prstGeom prst="rect">
            <a:avLst/>
          </a:prstGeom>
          <a:noFill/>
          <a:ln>
            <a:noFill/>
          </a:ln>
          <a:effectLst>
            <a:outerShdw dist="12700" dir="5400000" algn="ctr" rotWithShape="0">
              <a:schemeClr val="folHlink">
                <a:alpha val="50000"/>
              </a:schemeClr>
            </a:outerShdw>
          </a:effectLst>
        </p:spPr>
        <p:txBody>
          <a:bodyPr anchor="ctr"/>
          <a:lstStyle>
            <a:lvl1pPr marL="360680" indent="-36068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>
              <a:defRPr/>
            </a:pPr>
            <a:r>
              <a:rPr lang="en-US" sz="3200" b="1" dirty="0">
                <a:solidFill>
                  <a:schemeClr val="bg1"/>
                </a:solidFill>
                <a:latin typeface="Century Gothic" panose="020B0502020202020204" charset="0"/>
                <a:ea typeface="Century Gothic" panose="020B0502020202020204" charset="0"/>
                <a:cs typeface="Century Gothic" panose="020B0502020202020204" charset="0"/>
              </a:rPr>
              <a:t>Title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" y="1499099"/>
            <a:ext cx="12192000" cy="2024029"/>
          </a:xfrm>
          <a:prstGeom prst="rect">
            <a:avLst/>
          </a:prstGeom>
          <a:noFill/>
          <a:ln>
            <a:noFill/>
          </a:ln>
          <a:effectLst>
            <a:outerShdw dist="12700" dir="5400000" algn="ctr" rotWithShape="0">
              <a:schemeClr val="folHlink">
                <a:alpha val="50000"/>
              </a:schemeClr>
            </a:outerShdw>
          </a:effectLst>
        </p:spPr>
        <p:txBody>
          <a:bodyPr anchor="ctr"/>
          <a:lstStyle>
            <a:lvl1pPr marL="360680" indent="-36068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en-US" altLang="zh-CN" sz="6600" b="1" dirty="0">
                <a:solidFill>
                  <a:schemeClr val="bg1"/>
                </a:solidFill>
                <a:ea typeface="Arial Unicode MS" pitchFamily="34" charset="-122"/>
                <a:cs typeface="Times New Roman" panose="02020603050405020304" pitchFamily="18" charset="0"/>
              </a:rPr>
              <a:t>Welcome </a:t>
            </a:r>
            <a:r>
              <a:rPr lang="en-US" altLang="zh-CN" sz="6600" b="1">
                <a:solidFill>
                  <a:schemeClr val="bg1"/>
                </a:solidFill>
                <a:ea typeface="Arial Unicode MS" pitchFamily="34" charset="-122"/>
                <a:cs typeface="Times New Roman" panose="02020603050405020304" pitchFamily="18" charset="0"/>
              </a:rPr>
              <a:t>to </a:t>
            </a:r>
            <a:r>
              <a:rPr lang="en-US" altLang="zh-CN" sz="6600" b="1" smtClean="0">
                <a:solidFill>
                  <a:schemeClr val="bg1"/>
                </a:solidFill>
                <a:ea typeface="Arial Unicode MS" pitchFamily="34" charset="-122"/>
                <a:cs typeface="Times New Roman" panose="02020603050405020304" pitchFamily="18" charset="0"/>
              </a:rPr>
              <a:t>Yulin</a:t>
            </a:r>
            <a:endParaRPr lang="en-US" altLang="zh-CN" sz="6600" b="1" dirty="0">
              <a:solidFill>
                <a:schemeClr val="bg1"/>
              </a:solidFill>
              <a:ea typeface="Arial Unicode MS" pitchFamily="34" charset="-122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zh-CN" sz="6600" b="1" dirty="0">
                <a:solidFill>
                  <a:schemeClr val="bg1"/>
                </a:solidFill>
                <a:ea typeface="Arial Unicode MS" pitchFamily="34" charset="-122"/>
                <a:cs typeface="Times New Roman" panose="02020603050405020304" pitchFamily="18" charset="0"/>
              </a:rPr>
              <a:t>Welcome to DICP</a:t>
            </a:r>
            <a:endParaRPr lang="en-US" sz="6600" b="1" dirty="0">
              <a:solidFill>
                <a:schemeClr val="bg1"/>
              </a:solidFill>
              <a:latin typeface="Century Gothic" panose="020B0502020202020204" charset="0"/>
              <a:ea typeface="Century Gothic" panose="020B0502020202020204" charset="0"/>
              <a:cs typeface="Century Gothic" panose="020B050202020202020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948" y="3575050"/>
            <a:ext cx="1336105" cy="133610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66</Words>
  <Application>Microsoft Office PowerPoint</Application>
  <PresentationFormat>自定义</PresentationFormat>
  <Paragraphs>41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DICP</dc:title>
  <dc:creator>DICP</dc:creator>
  <cp:lastModifiedBy>Lenovo</cp:lastModifiedBy>
  <cp:revision>430</cp:revision>
  <dcterms:created xsi:type="dcterms:W3CDTF">2018-02-11T02:00:00Z</dcterms:created>
  <dcterms:modified xsi:type="dcterms:W3CDTF">2023-11-17T02:22:23Z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BBBFAD5C434646FBA4F8C66CF72C5C73</vt:lpwstr>
  </property>
  <property fmtid="{D5CDD505-2E9C-101B-9397-08002B2CF9AE}" pid="3" name="KSOProductBuildVer">
    <vt:lpwstr>2052-11.1.0.10650</vt:lpwstr>
  </property>
</Properties>
</file>