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27" r:id="rId2"/>
    <p:sldId id="335" r:id="rId3"/>
    <p:sldId id="329" r:id="rId4"/>
    <p:sldId id="332" r:id="rId5"/>
    <p:sldId id="330" r:id="rId6"/>
    <p:sldId id="334" r:id="rId7"/>
    <p:sldId id="337" r:id="rId8"/>
    <p:sldId id="33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FA2"/>
    <a:srgbClr val="FF7E79"/>
    <a:srgbClr val="11248B"/>
    <a:srgbClr val="0F208B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481" autoAdjust="0"/>
  </p:normalViewPr>
  <p:slideViewPr>
    <p:cSldViewPr snapToGrid="0" snapToObjects="1" showGuides="1">
      <p:cViewPr>
        <p:scale>
          <a:sx n="150" d="100"/>
          <a:sy n="150" d="100"/>
        </p:scale>
        <p:origin x="-248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E0940-EA16-2243-9CF8-5DDC448CE8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A668E-B1C9-ED4C-8696-CB89473F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9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663" y="3739978"/>
            <a:ext cx="3177180" cy="309086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94" y="67244"/>
            <a:ext cx="777305" cy="77730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39544-CBCB-4BF3-A871-431DB7748930}" type="datetime1">
              <a:rPr lang="en-US" altLang="zh-CN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2591929"/>
            <a:ext cx="9144000" cy="1721225"/>
          </a:xfrm>
          <a:prstGeom prst="rect">
            <a:avLst/>
          </a:prstGeom>
          <a:solidFill>
            <a:srgbClr val="014FA2">
              <a:alpha val="27000"/>
            </a:srgbClr>
          </a:solidFill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3300" b="1" dirty="0">
                <a:solidFill>
                  <a:schemeClr val="bg1"/>
                </a:solidFill>
                <a:ea typeface="Arial Unicode MS" pitchFamily="34" charset="-122"/>
                <a:cs typeface="Arial" panose="020B0604020202020204" pitchFamily="34" charset="0"/>
              </a:rPr>
              <a:t>Introduction to</a:t>
            </a:r>
            <a:endParaRPr lang="en-US" altLang="zh-CN" sz="3300" b="1" dirty="0">
              <a:solidFill>
                <a:srgbClr val="FFC000"/>
              </a:solidFill>
              <a:ea typeface="Century Gothic" panose="020B050202020202020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n-US" altLang="zh-CN" sz="5400" b="1" dirty="0" err="1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Y</a:t>
            </a:r>
            <a:r>
              <a:rPr lang="en-US" altLang="zh-CN" sz="5400" b="1" dirty="0" err="1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ulin</a:t>
            </a:r>
            <a:r>
              <a:rPr lang="en-US" altLang="zh-CN" sz="5400" b="1" dirty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I</a:t>
            </a:r>
            <a:r>
              <a:rPr lang="en-US" altLang="zh-CN" sz="5400" b="1" dirty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nnovation</a:t>
            </a:r>
            <a:r>
              <a:rPr lang="en-US" altLang="zh-CN" sz="5400" b="1" dirty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I</a:t>
            </a:r>
            <a:r>
              <a:rPr lang="en-US" altLang="zh-CN" sz="5400" b="1" dirty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nstitute</a:t>
            </a:r>
            <a:r>
              <a:rPr lang="en-US" altLang="zh-CN" sz="5400" b="1" dirty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O</a:t>
            </a:r>
            <a:r>
              <a:rPr lang="en-US" altLang="zh-CN" sz="5400" b="1" dirty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f</a:t>
            </a:r>
            <a:r>
              <a:rPr lang="en-US" altLang="zh-CN" sz="5400" b="1" dirty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C</a:t>
            </a:r>
            <a:r>
              <a:rPr lang="en-US" altLang="zh-CN" sz="5400" b="1" dirty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lean</a:t>
            </a:r>
            <a:r>
              <a:rPr lang="en-US" altLang="zh-CN" sz="5400" b="1" dirty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E</a:t>
            </a:r>
            <a:r>
              <a:rPr lang="en-US" altLang="zh-CN" sz="5400" b="1" dirty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nergy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67449" y="406310"/>
            <a:ext cx="401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榆林中科洁净能源创新研究院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94" y="127426"/>
            <a:ext cx="834455" cy="83445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840" y="-3356"/>
            <a:ext cx="7705166" cy="817259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438846" y="220019"/>
            <a:ext cx="7705165" cy="389335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sz="2400" b="1" smtClean="0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  <a:endParaRPr lang="en-US" sz="240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309817" y="3822660"/>
            <a:ext cx="8834184" cy="1"/>
          </a:xfrm>
          <a:prstGeom prst="line">
            <a:avLst/>
          </a:prstGeom>
          <a:ln w="38100">
            <a:solidFill>
              <a:srgbClr val="1E52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1507901" y="3622948"/>
            <a:ext cx="5540498" cy="501637"/>
            <a:chOff x="701684" y="4017782"/>
            <a:chExt cx="7387330" cy="668849"/>
          </a:xfrm>
        </p:grpSpPr>
        <p:sp>
          <p:nvSpPr>
            <p:cNvPr id="8" name="椭圆 7"/>
            <p:cNvSpPr/>
            <p:nvPr/>
          </p:nvSpPr>
          <p:spPr>
            <a:xfrm>
              <a:off x="733315" y="4020143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文本框 3"/>
            <p:cNvSpPr txBox="1">
              <a:spLocks noChangeArrowheads="1"/>
            </p:cNvSpPr>
            <p:nvPr/>
          </p:nvSpPr>
          <p:spPr bwMode="auto">
            <a:xfrm>
              <a:off x="701684" y="4127945"/>
              <a:ext cx="613843" cy="3385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 smtClean="0">
                  <a:solidFill>
                    <a:srgbClr val="003399"/>
                  </a:solidFill>
                </a:rPr>
                <a:t>年份</a:t>
              </a:r>
              <a:endParaRPr lang="zh-CN" altLang="en-US" sz="1050" b="1" dirty="0">
                <a:solidFill>
                  <a:srgbClr val="003399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998767" y="4028610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文本框 12"/>
            <p:cNvSpPr txBox="1">
              <a:spLocks noChangeArrowheads="1"/>
            </p:cNvSpPr>
            <p:nvPr/>
          </p:nvSpPr>
          <p:spPr bwMode="auto">
            <a:xfrm>
              <a:off x="1953843" y="4132634"/>
              <a:ext cx="605293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003399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3260344" y="4020137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文本框 12"/>
            <p:cNvSpPr txBox="1">
              <a:spLocks noChangeArrowheads="1"/>
            </p:cNvSpPr>
            <p:nvPr/>
          </p:nvSpPr>
          <p:spPr bwMode="auto">
            <a:xfrm>
              <a:off x="3215419" y="4124161"/>
              <a:ext cx="605293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003399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4496526" y="4027401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5" name="文本框 12"/>
            <p:cNvSpPr txBox="1">
              <a:spLocks noChangeArrowheads="1"/>
            </p:cNvSpPr>
            <p:nvPr/>
          </p:nvSpPr>
          <p:spPr bwMode="auto">
            <a:xfrm>
              <a:off x="4452659" y="4131425"/>
              <a:ext cx="605293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003399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5868180" y="4017782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12"/>
            <p:cNvSpPr txBox="1">
              <a:spLocks noChangeArrowheads="1"/>
            </p:cNvSpPr>
            <p:nvPr/>
          </p:nvSpPr>
          <p:spPr bwMode="auto">
            <a:xfrm>
              <a:off x="5824313" y="4121806"/>
              <a:ext cx="605293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003399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7527588" y="4027395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9" name="文本框 12"/>
            <p:cNvSpPr txBox="1">
              <a:spLocks noChangeArrowheads="1"/>
            </p:cNvSpPr>
            <p:nvPr/>
          </p:nvSpPr>
          <p:spPr bwMode="auto">
            <a:xfrm>
              <a:off x="7483721" y="4131419"/>
              <a:ext cx="605293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675600" y="3293760"/>
            <a:ext cx="94500" cy="333202"/>
            <a:chOff x="950686" y="3248672"/>
            <a:chExt cx="126000" cy="444269"/>
          </a:xfrm>
        </p:grpSpPr>
        <p:grpSp>
          <p:nvGrpSpPr>
            <p:cNvPr id="21" name="组合 20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5" name="椭圆 24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22" name="等腰三角形 21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574013" y="3300993"/>
            <a:ext cx="94500" cy="333202"/>
            <a:chOff x="950686" y="3248672"/>
            <a:chExt cx="126000" cy="444269"/>
          </a:xfrm>
        </p:grpSpPr>
        <p:grpSp>
          <p:nvGrpSpPr>
            <p:cNvPr id="28" name="组合 27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32" name="椭圆 31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29" name="等腰三角形 28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529890" y="3299493"/>
            <a:ext cx="94500" cy="333202"/>
            <a:chOff x="950686" y="3248672"/>
            <a:chExt cx="126000" cy="444269"/>
          </a:xfrm>
        </p:grpSpPr>
        <p:grpSp>
          <p:nvGrpSpPr>
            <p:cNvPr id="35" name="组合 34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39" name="椭圆 38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36" name="等腰三角形 35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768095" y="3312060"/>
            <a:ext cx="94500" cy="333202"/>
            <a:chOff x="950686" y="3248672"/>
            <a:chExt cx="126000" cy="444269"/>
          </a:xfrm>
        </p:grpSpPr>
        <p:grpSp>
          <p:nvGrpSpPr>
            <p:cNvPr id="42" name="组合 41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47" name="椭圆 46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43" name="等腰三角形 42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  <p:grpSp>
        <p:nvGrpSpPr>
          <p:cNvPr id="49" name="组合 48"/>
          <p:cNvGrpSpPr/>
          <p:nvPr/>
        </p:nvGrpSpPr>
        <p:grpSpPr>
          <a:xfrm flipV="1">
            <a:off x="2615472" y="4008876"/>
            <a:ext cx="94500" cy="333202"/>
            <a:chOff x="950686" y="3248672"/>
            <a:chExt cx="126000" cy="444269"/>
          </a:xfrm>
        </p:grpSpPr>
        <p:grpSp>
          <p:nvGrpSpPr>
            <p:cNvPr id="50" name="组合 49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54" name="椭圆 53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51" name="等腰三角形 50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  <p:grpSp>
        <p:nvGrpSpPr>
          <p:cNvPr id="56" name="组合 55"/>
          <p:cNvGrpSpPr/>
          <p:nvPr/>
        </p:nvGrpSpPr>
        <p:grpSpPr>
          <a:xfrm flipV="1">
            <a:off x="4494028" y="4014633"/>
            <a:ext cx="94500" cy="333202"/>
            <a:chOff x="950686" y="3248672"/>
            <a:chExt cx="126000" cy="444269"/>
          </a:xfrm>
        </p:grpSpPr>
        <p:grpSp>
          <p:nvGrpSpPr>
            <p:cNvPr id="57" name="组合 56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61" name="椭圆 60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58" name="等腰三角形 57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  <p:grpSp>
        <p:nvGrpSpPr>
          <p:cNvPr id="63" name="组合 62"/>
          <p:cNvGrpSpPr/>
          <p:nvPr/>
        </p:nvGrpSpPr>
        <p:grpSpPr>
          <a:xfrm flipV="1">
            <a:off x="6774446" y="4007691"/>
            <a:ext cx="94500" cy="333202"/>
            <a:chOff x="950686" y="3248672"/>
            <a:chExt cx="126000" cy="444269"/>
          </a:xfrm>
        </p:grpSpPr>
        <p:grpSp>
          <p:nvGrpSpPr>
            <p:cNvPr id="64" name="组合 63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68" name="椭圆 67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69" name="椭圆 68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65" name="等腰三角形 64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840" y="-3358"/>
            <a:ext cx="7705166" cy="817259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438846" y="220017"/>
            <a:ext cx="7705165" cy="389335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altLang="zh-CN" sz="2400" b="1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  <a:endParaRPr lang="en-US" altLang="zh-CN" sz="240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cxnSp>
        <p:nvCxnSpPr>
          <p:cNvPr id="88" name="直接连接符 87"/>
          <p:cNvCxnSpPr/>
          <p:nvPr/>
        </p:nvCxnSpPr>
        <p:spPr>
          <a:xfrm>
            <a:off x="0" y="3815276"/>
            <a:ext cx="8464924" cy="0"/>
          </a:xfrm>
          <a:prstGeom prst="line">
            <a:avLst/>
          </a:prstGeom>
          <a:ln w="38100">
            <a:solidFill>
              <a:srgbClr val="1E52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组合 88"/>
          <p:cNvGrpSpPr/>
          <p:nvPr/>
        </p:nvGrpSpPr>
        <p:grpSpPr>
          <a:xfrm>
            <a:off x="702668" y="3624295"/>
            <a:ext cx="460382" cy="378002"/>
            <a:chOff x="522825" y="3689930"/>
            <a:chExt cx="613843" cy="504000"/>
          </a:xfrm>
        </p:grpSpPr>
        <p:sp>
          <p:nvSpPr>
            <p:cNvPr id="90" name="椭圆 89"/>
            <p:cNvSpPr/>
            <p:nvPr/>
          </p:nvSpPr>
          <p:spPr>
            <a:xfrm>
              <a:off x="552340" y="3689930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/>
            </a:p>
          </p:txBody>
        </p:sp>
        <p:sp>
          <p:nvSpPr>
            <p:cNvPr id="91" name="文本框 3"/>
            <p:cNvSpPr txBox="1">
              <a:spLocks noChangeArrowheads="1"/>
            </p:cNvSpPr>
            <p:nvPr/>
          </p:nvSpPr>
          <p:spPr bwMode="auto">
            <a:xfrm>
              <a:off x="522825" y="3797731"/>
              <a:ext cx="613843" cy="3385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 smtClean="0">
                  <a:solidFill>
                    <a:srgbClr val="1E529E"/>
                  </a:solidFill>
                </a:rPr>
                <a:t>年份</a:t>
              </a:r>
              <a:endParaRPr lang="zh-CN" altLang="en-US" sz="105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1517949" y="3624302"/>
            <a:ext cx="460382" cy="378000"/>
            <a:chOff x="1422558" y="3698397"/>
            <a:chExt cx="613842" cy="504000"/>
          </a:xfrm>
        </p:grpSpPr>
        <p:sp>
          <p:nvSpPr>
            <p:cNvPr id="93" name="椭圆 92"/>
            <p:cNvSpPr/>
            <p:nvPr/>
          </p:nvSpPr>
          <p:spPr>
            <a:xfrm>
              <a:off x="1474892" y="3698397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/>
            </a:p>
          </p:txBody>
        </p:sp>
        <p:sp>
          <p:nvSpPr>
            <p:cNvPr id="94" name="文本框 12"/>
            <p:cNvSpPr txBox="1">
              <a:spLocks noChangeArrowheads="1"/>
            </p:cNvSpPr>
            <p:nvPr/>
          </p:nvSpPr>
          <p:spPr bwMode="auto">
            <a:xfrm>
              <a:off x="1422558" y="3802421"/>
              <a:ext cx="613842" cy="3385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1E529E"/>
                  </a:solidFill>
                </a:rPr>
                <a:t>年份</a:t>
              </a:r>
              <a:endParaRPr lang="zh-CN" altLang="en-US" sz="105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2490280" y="3624303"/>
            <a:ext cx="453970" cy="493516"/>
            <a:chOff x="2468982" y="3689924"/>
            <a:chExt cx="605294" cy="658021"/>
          </a:xfrm>
        </p:grpSpPr>
        <p:sp>
          <p:nvSpPr>
            <p:cNvPr id="96" name="椭圆 95"/>
            <p:cNvSpPr/>
            <p:nvPr/>
          </p:nvSpPr>
          <p:spPr>
            <a:xfrm>
              <a:off x="2507869" y="3689924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/>
            </a:p>
          </p:txBody>
        </p:sp>
        <p:sp>
          <p:nvSpPr>
            <p:cNvPr id="97" name="文本框 12"/>
            <p:cNvSpPr txBox="1">
              <a:spLocks noChangeArrowheads="1"/>
            </p:cNvSpPr>
            <p:nvPr/>
          </p:nvSpPr>
          <p:spPr bwMode="auto">
            <a:xfrm>
              <a:off x="2468982" y="3793948"/>
              <a:ext cx="605294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3472704" y="3624303"/>
            <a:ext cx="453970" cy="493516"/>
            <a:chOff x="3667064" y="3697188"/>
            <a:chExt cx="605294" cy="658021"/>
          </a:xfrm>
        </p:grpSpPr>
        <p:sp>
          <p:nvSpPr>
            <p:cNvPr id="99" name="椭圆 98"/>
            <p:cNvSpPr/>
            <p:nvPr/>
          </p:nvSpPr>
          <p:spPr>
            <a:xfrm>
              <a:off x="3705951" y="3697188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/>
            </a:p>
          </p:txBody>
        </p:sp>
        <p:sp>
          <p:nvSpPr>
            <p:cNvPr id="100" name="文本框 12"/>
            <p:cNvSpPr txBox="1">
              <a:spLocks noChangeArrowheads="1"/>
            </p:cNvSpPr>
            <p:nvPr/>
          </p:nvSpPr>
          <p:spPr bwMode="auto">
            <a:xfrm>
              <a:off x="3667064" y="3801212"/>
              <a:ext cx="605294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4529087" y="3624303"/>
            <a:ext cx="453970" cy="493516"/>
            <a:chOff x="4762493" y="3687569"/>
            <a:chExt cx="605294" cy="658021"/>
          </a:xfrm>
        </p:grpSpPr>
        <p:sp>
          <p:nvSpPr>
            <p:cNvPr id="102" name="椭圆 101"/>
            <p:cNvSpPr/>
            <p:nvPr/>
          </p:nvSpPr>
          <p:spPr>
            <a:xfrm>
              <a:off x="4801380" y="3687569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/>
            </a:p>
          </p:txBody>
        </p:sp>
        <p:sp>
          <p:nvSpPr>
            <p:cNvPr id="103" name="文本框 12"/>
            <p:cNvSpPr txBox="1">
              <a:spLocks noChangeArrowheads="1"/>
            </p:cNvSpPr>
            <p:nvPr/>
          </p:nvSpPr>
          <p:spPr bwMode="auto">
            <a:xfrm>
              <a:off x="4762493" y="3791593"/>
              <a:ext cx="605294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5561944" y="3624303"/>
            <a:ext cx="453970" cy="493516"/>
            <a:chOff x="5647512" y="3697182"/>
            <a:chExt cx="605292" cy="658021"/>
          </a:xfrm>
        </p:grpSpPr>
        <p:sp>
          <p:nvSpPr>
            <p:cNvPr id="105" name="椭圆 104"/>
            <p:cNvSpPr/>
            <p:nvPr/>
          </p:nvSpPr>
          <p:spPr>
            <a:xfrm>
              <a:off x="5699845" y="3697182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/>
            </a:p>
          </p:txBody>
        </p:sp>
        <p:sp>
          <p:nvSpPr>
            <p:cNvPr id="106" name="文本框 12"/>
            <p:cNvSpPr txBox="1">
              <a:spLocks noChangeArrowheads="1"/>
            </p:cNvSpPr>
            <p:nvPr/>
          </p:nvSpPr>
          <p:spPr bwMode="auto">
            <a:xfrm>
              <a:off x="5647512" y="3801206"/>
              <a:ext cx="605292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6672115" y="3624281"/>
            <a:ext cx="453970" cy="485907"/>
            <a:chOff x="6686300" y="3707333"/>
            <a:chExt cx="605293" cy="647876"/>
          </a:xfrm>
        </p:grpSpPr>
        <p:sp>
          <p:nvSpPr>
            <p:cNvPr id="108" name="椭圆 107"/>
            <p:cNvSpPr/>
            <p:nvPr/>
          </p:nvSpPr>
          <p:spPr>
            <a:xfrm>
              <a:off x="6710090" y="3707333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/>
            </a:p>
          </p:txBody>
        </p:sp>
        <p:sp>
          <p:nvSpPr>
            <p:cNvPr id="109" name="文本框 12"/>
            <p:cNvSpPr txBox="1">
              <a:spLocks noChangeArrowheads="1"/>
            </p:cNvSpPr>
            <p:nvPr/>
          </p:nvSpPr>
          <p:spPr bwMode="auto">
            <a:xfrm>
              <a:off x="6686300" y="3801212"/>
              <a:ext cx="605293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7762087" y="3624281"/>
            <a:ext cx="453970" cy="499866"/>
            <a:chOff x="7721125" y="3679850"/>
            <a:chExt cx="605294" cy="666488"/>
          </a:xfrm>
        </p:grpSpPr>
        <p:sp>
          <p:nvSpPr>
            <p:cNvPr id="111" name="椭圆 110"/>
            <p:cNvSpPr/>
            <p:nvPr/>
          </p:nvSpPr>
          <p:spPr>
            <a:xfrm>
              <a:off x="7756525" y="3679850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/>
            </a:p>
          </p:txBody>
        </p:sp>
        <p:sp>
          <p:nvSpPr>
            <p:cNvPr id="112" name="文本框 12"/>
            <p:cNvSpPr txBox="1">
              <a:spLocks noChangeArrowheads="1"/>
            </p:cNvSpPr>
            <p:nvPr/>
          </p:nvSpPr>
          <p:spPr bwMode="auto">
            <a:xfrm>
              <a:off x="7721125" y="3792341"/>
              <a:ext cx="605294" cy="553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05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05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7926763" y="3301407"/>
            <a:ext cx="94500" cy="333202"/>
            <a:chOff x="950686" y="3248672"/>
            <a:chExt cx="126000" cy="444269"/>
          </a:xfrm>
        </p:grpSpPr>
        <p:grpSp>
          <p:nvGrpSpPr>
            <p:cNvPr id="114" name="组合 113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16" name="椭圆 115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17" name="椭圆 116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18" name="椭圆 117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19" name="椭圆 118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15" name="等腰三角形 114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1691613" y="3287616"/>
            <a:ext cx="94500" cy="333202"/>
            <a:chOff x="950686" y="3248672"/>
            <a:chExt cx="126000" cy="444269"/>
          </a:xfrm>
        </p:grpSpPr>
        <p:grpSp>
          <p:nvGrpSpPr>
            <p:cNvPr id="121" name="组合 120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23" name="椭圆 122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4" name="椭圆 123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5" name="椭圆 124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6" name="椭圆 125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22" name="等腰三角形 121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636368" y="3292581"/>
            <a:ext cx="94500" cy="333202"/>
            <a:chOff x="950686" y="3248672"/>
            <a:chExt cx="126000" cy="444269"/>
          </a:xfrm>
        </p:grpSpPr>
        <p:grpSp>
          <p:nvGrpSpPr>
            <p:cNvPr id="128" name="组合 127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30" name="椭圆 129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1" name="椭圆 130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2" name="椭圆 131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3" name="椭圆 132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29" name="等腰三角形 128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5737942" y="3292923"/>
            <a:ext cx="94500" cy="333202"/>
            <a:chOff x="950686" y="3248672"/>
            <a:chExt cx="126000" cy="444269"/>
          </a:xfrm>
        </p:grpSpPr>
        <p:grpSp>
          <p:nvGrpSpPr>
            <p:cNvPr id="135" name="组合 134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37" name="椭圆 136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8" name="椭圆 137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9" name="椭圆 138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0" name="椭圆 139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36" name="等腰三角形 135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41" name="组合 140"/>
          <p:cNvGrpSpPr/>
          <p:nvPr/>
        </p:nvGrpSpPr>
        <p:grpSpPr>
          <a:xfrm flipV="1">
            <a:off x="863138" y="4006380"/>
            <a:ext cx="94500" cy="333202"/>
            <a:chOff x="950686" y="3248672"/>
            <a:chExt cx="126000" cy="444269"/>
          </a:xfrm>
        </p:grpSpPr>
        <p:grpSp>
          <p:nvGrpSpPr>
            <p:cNvPr id="142" name="组合 141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44" name="椭圆 143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45" name="椭圆 144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46" name="椭圆 145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47" name="椭圆 146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143" name="等腰三角形 142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  <p:grpSp>
        <p:nvGrpSpPr>
          <p:cNvPr id="148" name="组合 147"/>
          <p:cNvGrpSpPr/>
          <p:nvPr/>
        </p:nvGrpSpPr>
        <p:grpSpPr>
          <a:xfrm flipV="1">
            <a:off x="2659183" y="4006494"/>
            <a:ext cx="94500" cy="333202"/>
            <a:chOff x="950686" y="3248672"/>
            <a:chExt cx="126000" cy="444269"/>
          </a:xfrm>
        </p:grpSpPr>
        <p:grpSp>
          <p:nvGrpSpPr>
            <p:cNvPr id="149" name="组合 148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51" name="椭圆 150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52" name="椭圆 151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53" name="椭圆 152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54" name="椭圆 153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150" name="等腰三角形 149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  <p:grpSp>
        <p:nvGrpSpPr>
          <p:cNvPr id="155" name="组合 154"/>
          <p:cNvGrpSpPr/>
          <p:nvPr/>
        </p:nvGrpSpPr>
        <p:grpSpPr>
          <a:xfrm flipV="1">
            <a:off x="4707038" y="4007676"/>
            <a:ext cx="94500" cy="333202"/>
            <a:chOff x="950686" y="3248672"/>
            <a:chExt cx="126000" cy="444269"/>
          </a:xfrm>
        </p:grpSpPr>
        <p:grpSp>
          <p:nvGrpSpPr>
            <p:cNvPr id="156" name="组合 155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58" name="椭圆 157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59" name="椭圆 158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60" name="椭圆 159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61" name="椭圆 160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157" name="等腰三角形 156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  <p:grpSp>
        <p:nvGrpSpPr>
          <p:cNvPr id="162" name="组合 161"/>
          <p:cNvGrpSpPr/>
          <p:nvPr/>
        </p:nvGrpSpPr>
        <p:grpSpPr>
          <a:xfrm flipV="1">
            <a:off x="6835719" y="3999351"/>
            <a:ext cx="94500" cy="333202"/>
            <a:chOff x="950686" y="3248672"/>
            <a:chExt cx="126000" cy="444269"/>
          </a:xfrm>
        </p:grpSpPr>
        <p:grpSp>
          <p:nvGrpSpPr>
            <p:cNvPr id="163" name="组合 162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65" name="椭圆 164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66" name="椭圆 165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67" name="椭圆 166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  <p:sp>
            <p:nvSpPr>
              <p:cNvPr id="168" name="椭圆 167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b="1"/>
              </a:p>
            </p:txBody>
          </p:sp>
        </p:grpSp>
        <p:sp>
          <p:nvSpPr>
            <p:cNvPr id="164" name="等腰三角形 163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b="1"/>
            </a:p>
          </p:txBody>
        </p:sp>
      </p:grpSp>
      <p:sp>
        <p:nvSpPr>
          <p:cNvPr id="169" name="等腰三角形 168"/>
          <p:cNvSpPr/>
          <p:nvPr/>
        </p:nvSpPr>
        <p:spPr>
          <a:xfrm rot="5400000">
            <a:off x="8439217" y="3774044"/>
            <a:ext cx="118274" cy="84281"/>
          </a:xfrm>
          <a:prstGeom prst="triangle">
            <a:avLst/>
          </a:prstGeom>
          <a:solidFill>
            <a:srgbClr val="1E5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840" y="-3358"/>
            <a:ext cx="7705166" cy="817259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438846" y="220017"/>
            <a:ext cx="7705165" cy="389335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altLang="zh-CN" sz="2400" b="1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  <a:endParaRPr lang="en-US" altLang="zh-CN" sz="240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840" y="-3365"/>
            <a:ext cx="7705166" cy="817259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438846" y="220010"/>
            <a:ext cx="7705165" cy="389335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altLang="zh-CN" sz="2400" b="1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  <a:endParaRPr lang="en-US" altLang="zh-CN" sz="240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737663" y="2482551"/>
            <a:ext cx="2789089" cy="3242542"/>
          </a:xfrm>
          <a:custGeom>
            <a:avLst/>
            <a:gdLst>
              <a:gd name="T0" fmla="*/ 553107085 w 5977"/>
              <a:gd name="T1" fmla="*/ 70285550 h 6949"/>
              <a:gd name="T2" fmla="*/ 487233550 w 5977"/>
              <a:gd name="T3" fmla="*/ 359685891 h 6949"/>
              <a:gd name="T4" fmla="*/ 350301198 w 5977"/>
              <a:gd name="T5" fmla="*/ 115798432 h 6949"/>
              <a:gd name="T6" fmla="*/ 336665723 w 5977"/>
              <a:gd name="T7" fmla="*/ 128664779 h 6949"/>
              <a:gd name="T8" fmla="*/ 487425501 w 5977"/>
              <a:gd name="T9" fmla="*/ 487966836 h 6949"/>
              <a:gd name="T10" fmla="*/ 426737689 w 5977"/>
              <a:gd name="T11" fmla="*/ 535784040 h 6949"/>
              <a:gd name="T12" fmla="*/ 102747252 w 5977"/>
              <a:gd name="T13" fmla="*/ 361990214 h 6949"/>
              <a:gd name="T14" fmla="*/ 72211396 w 5977"/>
              <a:gd name="T15" fmla="*/ 375625106 h 6949"/>
              <a:gd name="T16" fmla="*/ 300559805 w 5977"/>
              <a:gd name="T17" fmla="*/ 476252431 h 6949"/>
              <a:gd name="T18" fmla="*/ 458810023 w 5977"/>
              <a:gd name="T19" fmla="*/ 679236091 h 6949"/>
              <a:gd name="T20" fmla="*/ 410029258 w 5977"/>
              <a:gd name="T21" fmla="*/ 814238084 h 6949"/>
              <a:gd name="T22" fmla="*/ 2304717 w 5977"/>
              <a:gd name="T23" fmla="*/ 744144451 h 6949"/>
              <a:gd name="T24" fmla="*/ 0 w 5977"/>
              <a:gd name="T25" fmla="*/ 778519119 h 6949"/>
              <a:gd name="T26" fmla="*/ 419439638 w 5977"/>
              <a:gd name="T27" fmla="*/ 879530717 h 6949"/>
              <a:gd name="T28" fmla="*/ 430770396 w 5977"/>
              <a:gd name="T29" fmla="*/ 1158560951 h 6949"/>
              <a:gd name="T30" fmla="*/ 300559805 w 5977"/>
              <a:gd name="T31" fmla="*/ 1274167466 h 6949"/>
              <a:gd name="T32" fmla="*/ 174382360 w 5977"/>
              <a:gd name="T33" fmla="*/ 1298364383 h 6949"/>
              <a:gd name="T34" fmla="*/ 763979262 w 5977"/>
              <a:gd name="T35" fmla="*/ 1322752778 h 6949"/>
              <a:gd name="T36" fmla="*/ 853474940 w 5977"/>
              <a:gd name="T37" fmla="*/ 1303164944 h 6949"/>
              <a:gd name="T38" fmla="*/ 766283979 w 5977"/>
              <a:gd name="T39" fmla="*/ 1282233251 h 6949"/>
              <a:gd name="T40" fmla="*/ 599391621 w 5977"/>
              <a:gd name="T41" fmla="*/ 1171043463 h 6949"/>
              <a:gd name="T42" fmla="*/ 595934326 w 5977"/>
              <a:gd name="T43" fmla="*/ 916593980 h 6949"/>
              <a:gd name="T44" fmla="*/ 886123563 w 5977"/>
              <a:gd name="T45" fmla="*/ 798298870 h 6949"/>
              <a:gd name="T46" fmla="*/ 1147889272 w 5977"/>
              <a:gd name="T47" fmla="*/ 773910474 h 6949"/>
              <a:gd name="T48" fmla="*/ 1146544744 w 5977"/>
              <a:gd name="T49" fmla="*/ 735310997 h 6949"/>
              <a:gd name="T50" fmla="*/ 1096611840 w 5977"/>
              <a:gd name="T51" fmla="*/ 748561178 h 6949"/>
              <a:gd name="T52" fmla="*/ 589788853 w 5977"/>
              <a:gd name="T53" fmla="*/ 814814274 h 6949"/>
              <a:gd name="T54" fmla="*/ 635305150 w 5977"/>
              <a:gd name="T55" fmla="*/ 568238220 h 6949"/>
              <a:gd name="T56" fmla="*/ 1048982776 w 5977"/>
              <a:gd name="T57" fmla="*/ 422866120 h 6949"/>
              <a:gd name="T58" fmla="*/ 1035347301 w 5977"/>
              <a:gd name="T59" fmla="*/ 406926906 h 6949"/>
              <a:gd name="T60" fmla="*/ 734403157 w 5977"/>
              <a:gd name="T61" fmla="*/ 474524299 h 6949"/>
              <a:gd name="T62" fmla="*/ 560020797 w 5977"/>
              <a:gd name="T63" fmla="*/ 545386039 h 6949"/>
              <a:gd name="T64" fmla="*/ 592093570 w 5977"/>
              <a:gd name="T65" fmla="*/ 456472680 h 6949"/>
              <a:gd name="T66" fmla="*/ 779535115 w 5977"/>
              <a:gd name="T67" fmla="*/ 194533602 h 6949"/>
              <a:gd name="T68" fmla="*/ 656430626 w 5977"/>
              <a:gd name="T69" fmla="*/ 351812462 h 6949"/>
              <a:gd name="T70" fmla="*/ 538895321 w 5977"/>
              <a:gd name="T71" fmla="*/ 408463120 h 6949"/>
              <a:gd name="T72" fmla="*/ 572120233 w 5977"/>
              <a:gd name="T73" fmla="*/ 103700193 h 6949"/>
              <a:gd name="T74" fmla="*/ 563093753 w 5977"/>
              <a:gd name="T75" fmla="*/ 191917 h 6949"/>
              <a:gd name="T76" fmla="*/ 534862176 w 5977"/>
              <a:gd name="T77" fmla="*/ 0 h 694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94" tIns="34297" rIns="68594" bIns="34297"/>
          <a:lstStyle/>
          <a:p>
            <a:endParaRPr lang="zh-CN" alt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橢圓 3"/>
          <p:cNvSpPr/>
          <p:nvPr/>
        </p:nvSpPr>
        <p:spPr>
          <a:xfrm>
            <a:off x="2261726" y="4030217"/>
            <a:ext cx="533493" cy="53475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5260" indent="-175260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24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8" name="橢圓 4"/>
          <p:cNvSpPr/>
          <p:nvPr/>
        </p:nvSpPr>
        <p:spPr>
          <a:xfrm>
            <a:off x="2440057" y="3011438"/>
            <a:ext cx="534683" cy="533565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68594" tIns="34297" rIns="68594" bIns="34297"/>
          <a:lstStyle/>
          <a:p>
            <a:pPr marL="175260" indent="-175260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24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9" name="橢圓 5"/>
          <p:cNvSpPr/>
          <p:nvPr/>
        </p:nvSpPr>
        <p:spPr>
          <a:xfrm>
            <a:off x="3094115" y="2407733"/>
            <a:ext cx="534683" cy="53356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5260" indent="-175260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24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10" name="橢圓 6"/>
          <p:cNvSpPr/>
          <p:nvPr/>
        </p:nvSpPr>
        <p:spPr>
          <a:xfrm>
            <a:off x="3796712" y="2010615"/>
            <a:ext cx="534683" cy="534756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68594" tIns="34297" rIns="68594" bIns="34297"/>
          <a:lstStyle/>
          <a:p>
            <a:pPr marL="175260" indent="-175260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24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11" name="橢圓 7"/>
          <p:cNvSpPr/>
          <p:nvPr/>
        </p:nvSpPr>
        <p:spPr>
          <a:xfrm>
            <a:off x="4499299" y="2519518"/>
            <a:ext cx="534684" cy="53475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5260" indent="-175260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24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12" name="橢圓 8"/>
          <p:cNvSpPr/>
          <p:nvPr/>
        </p:nvSpPr>
        <p:spPr>
          <a:xfrm>
            <a:off x="5238254" y="3173489"/>
            <a:ext cx="534684" cy="533565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68594" tIns="34297" rIns="68594" bIns="34297"/>
          <a:lstStyle/>
          <a:p>
            <a:pPr marL="175260" indent="-175260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24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13" name="橢圓 9"/>
          <p:cNvSpPr/>
          <p:nvPr/>
        </p:nvSpPr>
        <p:spPr>
          <a:xfrm>
            <a:off x="5505596" y="4021634"/>
            <a:ext cx="533493" cy="53356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5260" indent="-175260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24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840" y="-3356"/>
            <a:ext cx="7705166" cy="817259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438846" y="220019"/>
            <a:ext cx="7705165" cy="389335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</a:p>
        </p:txBody>
      </p:sp>
      <p:grpSp>
        <p:nvGrpSpPr>
          <p:cNvPr id="5" name="组合 220"/>
          <p:cNvGrpSpPr/>
          <p:nvPr/>
        </p:nvGrpSpPr>
        <p:grpSpPr>
          <a:xfrm>
            <a:off x="1438837" y="2128532"/>
            <a:ext cx="6298621" cy="3111701"/>
            <a:chOff x="1996780" y="961489"/>
            <a:chExt cx="8398164" cy="4599367"/>
          </a:xfrm>
        </p:grpSpPr>
        <p:grpSp>
          <p:nvGrpSpPr>
            <p:cNvPr id="7" name="组合 221"/>
            <p:cNvGrpSpPr/>
            <p:nvPr/>
          </p:nvGrpSpPr>
          <p:grpSpPr>
            <a:xfrm>
              <a:off x="1996780" y="961489"/>
              <a:ext cx="6451098" cy="4597687"/>
              <a:chOff x="4986093" y="2555053"/>
              <a:chExt cx="4080422" cy="2776142"/>
            </a:xfrm>
          </p:grpSpPr>
          <p:grpSp>
            <p:nvGrpSpPr>
              <p:cNvPr id="65" name="组合 307"/>
              <p:cNvGrpSpPr/>
              <p:nvPr/>
            </p:nvGrpSpPr>
            <p:grpSpPr>
              <a:xfrm>
                <a:off x="6863230" y="2906775"/>
                <a:ext cx="144000" cy="288000"/>
                <a:chOff x="6134100" y="1895475"/>
                <a:chExt cx="723900" cy="1292423"/>
              </a:xfrm>
              <a:solidFill>
                <a:srgbClr val="8BBFFF"/>
              </a:solidFill>
            </p:grpSpPr>
            <p:sp>
              <p:nvSpPr>
                <p:cNvPr id="278" name="圆角矩形 1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9" name="矩形 52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0" name="椭圆 52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6" name="组合 308"/>
              <p:cNvGrpSpPr/>
              <p:nvPr/>
            </p:nvGrpSpPr>
            <p:grpSpPr>
              <a:xfrm>
                <a:off x="7022353" y="2906775"/>
                <a:ext cx="144000" cy="288000"/>
                <a:chOff x="6134100" y="1895475"/>
                <a:chExt cx="723900" cy="1292423"/>
              </a:xfrm>
              <a:solidFill>
                <a:srgbClr val="8BBFFF"/>
              </a:solidFill>
            </p:grpSpPr>
            <p:sp>
              <p:nvSpPr>
                <p:cNvPr id="275" name="圆角矩形 1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6" name="矩形 51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7" name="椭圆 51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7" name="组合 309"/>
              <p:cNvGrpSpPr/>
              <p:nvPr/>
            </p:nvGrpSpPr>
            <p:grpSpPr>
              <a:xfrm>
                <a:off x="7180955" y="2906775"/>
                <a:ext cx="144000" cy="288000"/>
                <a:chOff x="6134100" y="1895475"/>
                <a:chExt cx="723900" cy="1292423"/>
              </a:xfrm>
              <a:solidFill>
                <a:srgbClr val="8BBFFF"/>
              </a:solidFill>
            </p:grpSpPr>
            <p:sp>
              <p:nvSpPr>
                <p:cNvPr id="272" name="圆角矩形 2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3" name="矩形 51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4" name="椭圆 51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8" name="组合 310"/>
              <p:cNvGrpSpPr/>
              <p:nvPr/>
            </p:nvGrpSpPr>
            <p:grpSpPr>
              <a:xfrm>
                <a:off x="7341989" y="2906775"/>
                <a:ext cx="144000" cy="288000"/>
                <a:chOff x="6134100" y="1895475"/>
                <a:chExt cx="723900" cy="1292423"/>
              </a:xfrm>
              <a:solidFill>
                <a:srgbClr val="8BBFFF"/>
              </a:solidFill>
            </p:grpSpPr>
            <p:sp>
              <p:nvSpPr>
                <p:cNvPr id="269" name="圆角矩形 2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0" name="矩形 51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1" name="椭圆 51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9" name="组合 311"/>
              <p:cNvGrpSpPr/>
              <p:nvPr/>
            </p:nvGrpSpPr>
            <p:grpSpPr>
              <a:xfrm>
                <a:off x="6863725" y="2555053"/>
                <a:ext cx="144000" cy="288000"/>
                <a:chOff x="6134100" y="1895475"/>
                <a:chExt cx="723900" cy="1292423"/>
              </a:xfrm>
              <a:solidFill>
                <a:srgbClr val="CCECFF"/>
              </a:solidFill>
            </p:grpSpPr>
            <p:sp>
              <p:nvSpPr>
                <p:cNvPr id="266" name="圆角矩形 5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7" name="矩形 50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8" name="椭圆 51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0" name="组合 312"/>
              <p:cNvGrpSpPr/>
              <p:nvPr/>
            </p:nvGrpSpPr>
            <p:grpSpPr>
              <a:xfrm>
                <a:off x="7023003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63" name="圆角矩形 5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4" name="矩形 50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5" name="椭圆 50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组合 313"/>
              <p:cNvGrpSpPr/>
              <p:nvPr/>
            </p:nvGrpSpPr>
            <p:grpSpPr>
              <a:xfrm>
                <a:off x="7183483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60" name="圆角矩形 6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1" name="矩形 50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2" name="椭圆 50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2" name="组合 314"/>
              <p:cNvGrpSpPr/>
              <p:nvPr/>
            </p:nvGrpSpPr>
            <p:grpSpPr>
              <a:xfrm>
                <a:off x="7343254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57" name="圆角矩形 6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8" name="矩形 50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9" name="椭圆 50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组合 315"/>
              <p:cNvGrpSpPr/>
              <p:nvPr/>
            </p:nvGrpSpPr>
            <p:grpSpPr>
              <a:xfrm>
                <a:off x="7502246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54" name="圆角矩形 6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5" name="矩形 49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6" name="椭圆 49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组合 316"/>
              <p:cNvGrpSpPr/>
              <p:nvPr/>
            </p:nvGrpSpPr>
            <p:grpSpPr>
              <a:xfrm>
                <a:off x="7659535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51" name="圆角矩形 7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2" name="矩形 49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3" name="椭圆 49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5" name="组合 317"/>
              <p:cNvGrpSpPr/>
              <p:nvPr/>
            </p:nvGrpSpPr>
            <p:grpSpPr>
              <a:xfrm>
                <a:off x="7819798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48" name="圆角矩形 7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9" name="矩形 49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0" name="椭圆 49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组合 318"/>
              <p:cNvGrpSpPr/>
              <p:nvPr/>
            </p:nvGrpSpPr>
            <p:grpSpPr>
              <a:xfrm>
                <a:off x="7980255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45" name="圆角矩形 8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6" name="矩形 48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7" name="椭圆 48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组合 319"/>
              <p:cNvGrpSpPr/>
              <p:nvPr/>
            </p:nvGrpSpPr>
            <p:grpSpPr>
              <a:xfrm>
                <a:off x="8140709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42" name="圆角矩形 8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3" name="矩形 48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4" name="椭圆 48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8" name="组合 320"/>
              <p:cNvGrpSpPr/>
              <p:nvPr/>
            </p:nvGrpSpPr>
            <p:grpSpPr>
              <a:xfrm>
                <a:off x="8301087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39" name="圆角矩形 8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0" name="矩形 48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1" name="椭圆 48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9" name="组合 321"/>
              <p:cNvGrpSpPr/>
              <p:nvPr/>
            </p:nvGrpSpPr>
            <p:grpSpPr>
              <a:xfrm>
                <a:off x="6862507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36" name="圆角矩形 9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7" name="矩形 47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8" name="椭圆 48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0" name="组合 322"/>
              <p:cNvGrpSpPr/>
              <p:nvPr/>
            </p:nvGrpSpPr>
            <p:grpSpPr>
              <a:xfrm>
                <a:off x="7021875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33" name="圆角矩形 13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矩形 47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" name="椭圆 47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1" name="组合 323"/>
              <p:cNvGrpSpPr/>
              <p:nvPr/>
            </p:nvGrpSpPr>
            <p:grpSpPr>
              <a:xfrm>
                <a:off x="7183215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30" name="圆角矩形 14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1" name="矩形 47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2" name="椭圆 47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2" name="组合 324"/>
              <p:cNvGrpSpPr/>
              <p:nvPr/>
            </p:nvGrpSpPr>
            <p:grpSpPr>
              <a:xfrm>
                <a:off x="7342126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27" name="圆角矩形 14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8" name="矩形 47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9" name="椭圆 47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3" name="组合 325"/>
              <p:cNvGrpSpPr/>
              <p:nvPr/>
            </p:nvGrpSpPr>
            <p:grpSpPr>
              <a:xfrm>
                <a:off x="7501978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24" name="圆角矩形 14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5" name="矩形 46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6" name="椭圆 46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4" name="组合 326"/>
              <p:cNvGrpSpPr/>
              <p:nvPr/>
            </p:nvGrpSpPr>
            <p:grpSpPr>
              <a:xfrm>
                <a:off x="7660127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21" name="圆角矩形 15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2" name="矩形 46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3" name="椭圆 46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5" name="组合 327"/>
              <p:cNvGrpSpPr/>
              <p:nvPr/>
            </p:nvGrpSpPr>
            <p:grpSpPr>
              <a:xfrm>
                <a:off x="7817851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18" name="圆角矩形 15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9" name="矩形 46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0" name="椭圆 46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6" name="组合 328"/>
              <p:cNvGrpSpPr/>
              <p:nvPr/>
            </p:nvGrpSpPr>
            <p:grpSpPr>
              <a:xfrm>
                <a:off x="7979168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15" name="圆角矩形 16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6" name="矩形 45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7" name="椭圆 45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7" name="组合 329"/>
              <p:cNvGrpSpPr/>
              <p:nvPr/>
            </p:nvGrpSpPr>
            <p:grpSpPr>
              <a:xfrm>
                <a:off x="8140482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12" name="圆角矩形 16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3" name="矩形 45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4" name="椭圆 45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8" name="组合 330"/>
              <p:cNvGrpSpPr/>
              <p:nvPr/>
            </p:nvGrpSpPr>
            <p:grpSpPr>
              <a:xfrm>
                <a:off x="8301720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09" name="圆角矩形 16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0" name="矩形 45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1" name="椭圆 45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9" name="组合 331"/>
              <p:cNvGrpSpPr/>
              <p:nvPr/>
            </p:nvGrpSpPr>
            <p:grpSpPr>
              <a:xfrm>
                <a:off x="6863918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06" name="圆角矩形 17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7" name="矩形 44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8" name="椭圆 45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0" name="组合 332"/>
              <p:cNvGrpSpPr/>
              <p:nvPr/>
            </p:nvGrpSpPr>
            <p:grpSpPr>
              <a:xfrm>
                <a:off x="7020995" y="3971080"/>
                <a:ext cx="144000" cy="288000"/>
                <a:chOff x="6134100" y="1895475"/>
                <a:chExt cx="723900" cy="1292423"/>
              </a:xfrm>
              <a:solidFill>
                <a:srgbClr val="0055D2"/>
              </a:solidFill>
            </p:grpSpPr>
            <p:sp>
              <p:nvSpPr>
                <p:cNvPr id="203" name="圆角矩形 21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4" name="矩形 44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5" name="椭圆 44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1" name="组合 333"/>
              <p:cNvGrpSpPr/>
              <p:nvPr/>
            </p:nvGrpSpPr>
            <p:grpSpPr>
              <a:xfrm>
                <a:off x="6865106" y="4334551"/>
                <a:ext cx="144000" cy="288000"/>
                <a:chOff x="6134100" y="1895475"/>
                <a:chExt cx="723900" cy="1292423"/>
              </a:xfrm>
              <a:solidFill>
                <a:srgbClr val="5781D5"/>
              </a:solidFill>
            </p:grpSpPr>
            <p:sp>
              <p:nvSpPr>
                <p:cNvPr id="200" name="圆角矩形 22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1" name="矩形 44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2" name="椭圆 44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2" name="组合 334"/>
              <p:cNvGrpSpPr/>
              <p:nvPr/>
            </p:nvGrpSpPr>
            <p:grpSpPr>
              <a:xfrm>
                <a:off x="7021559" y="4334551"/>
                <a:ext cx="144000" cy="288000"/>
                <a:chOff x="6134100" y="1895475"/>
                <a:chExt cx="723900" cy="1292423"/>
              </a:xfrm>
              <a:solidFill>
                <a:srgbClr val="5781D5"/>
              </a:solidFill>
            </p:grpSpPr>
            <p:sp>
              <p:nvSpPr>
                <p:cNvPr id="197" name="圆角矩形 22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8" name="矩形 44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9" name="椭圆 44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3" name="组合 335"/>
              <p:cNvGrpSpPr/>
              <p:nvPr/>
            </p:nvGrpSpPr>
            <p:grpSpPr>
              <a:xfrm>
                <a:off x="7179708" y="4334551"/>
                <a:ext cx="144000" cy="288000"/>
                <a:chOff x="6134100" y="1895475"/>
                <a:chExt cx="723900" cy="1292423"/>
              </a:xfrm>
              <a:solidFill>
                <a:srgbClr val="5781D5"/>
              </a:solidFill>
            </p:grpSpPr>
            <p:sp>
              <p:nvSpPr>
                <p:cNvPr id="194" name="圆角矩形 23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5" name="矩形 43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6" name="椭圆 43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4" name="组合 336"/>
              <p:cNvGrpSpPr/>
              <p:nvPr/>
            </p:nvGrpSpPr>
            <p:grpSpPr>
              <a:xfrm>
                <a:off x="8439504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91" name="圆角矩形 24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2" name="矩形 43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3" name="椭圆 43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5" name="组合 337"/>
              <p:cNvGrpSpPr/>
              <p:nvPr/>
            </p:nvGrpSpPr>
            <p:grpSpPr>
              <a:xfrm>
                <a:off x="8597898" y="4686801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88" name="圆角矩形 24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9" name="矩形 43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0" name="椭圆 43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6" name="组合 338"/>
              <p:cNvGrpSpPr/>
              <p:nvPr/>
            </p:nvGrpSpPr>
            <p:grpSpPr>
              <a:xfrm>
                <a:off x="8761221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85" name="圆角矩形 24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6" name="矩形 42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7" name="椭圆 42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7" name="组合 339"/>
              <p:cNvGrpSpPr/>
              <p:nvPr/>
            </p:nvGrpSpPr>
            <p:grpSpPr>
              <a:xfrm>
                <a:off x="6863038" y="3971080"/>
                <a:ext cx="144000" cy="288000"/>
                <a:chOff x="6134100" y="1895475"/>
                <a:chExt cx="723900" cy="1292423"/>
              </a:xfrm>
              <a:solidFill>
                <a:srgbClr val="0055D2"/>
              </a:solidFill>
            </p:grpSpPr>
            <p:sp>
              <p:nvSpPr>
                <p:cNvPr id="182" name="圆角矩形 25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3" name="矩形 42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4" name="椭圆 42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8" name="组合 340"/>
              <p:cNvGrpSpPr/>
              <p:nvPr/>
            </p:nvGrpSpPr>
            <p:grpSpPr>
              <a:xfrm>
                <a:off x="7021044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79" name="圆角矩形 25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0" name="矩形 42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1" name="椭圆 42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9" name="组合 341"/>
              <p:cNvGrpSpPr/>
              <p:nvPr/>
            </p:nvGrpSpPr>
            <p:grpSpPr>
              <a:xfrm>
                <a:off x="7181524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76" name="圆角矩形 26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7" name="矩形 41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8" name="椭圆 42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0" name="组合 342"/>
              <p:cNvGrpSpPr/>
              <p:nvPr/>
            </p:nvGrpSpPr>
            <p:grpSpPr>
              <a:xfrm>
                <a:off x="7337896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73" name="圆角矩形 26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4" name="矩形 41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5" name="椭圆 41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1" name="组合 343"/>
              <p:cNvGrpSpPr/>
              <p:nvPr/>
            </p:nvGrpSpPr>
            <p:grpSpPr>
              <a:xfrm>
                <a:off x="7494349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70" name="圆角矩形 26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1" name="矩形 41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2" name="椭圆 41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组合 344"/>
              <p:cNvGrpSpPr/>
              <p:nvPr/>
            </p:nvGrpSpPr>
            <p:grpSpPr>
              <a:xfrm>
                <a:off x="7652498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67" name="圆角矩形 27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8" name="矩形 41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9" name="椭圆 41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组合 345"/>
              <p:cNvGrpSpPr/>
              <p:nvPr/>
            </p:nvGrpSpPr>
            <p:grpSpPr>
              <a:xfrm>
                <a:off x="7810222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64" name="圆角矩形 27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5" name="矩形 40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6" name="椭圆 40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4" name="组合 346"/>
              <p:cNvGrpSpPr/>
              <p:nvPr/>
            </p:nvGrpSpPr>
            <p:grpSpPr>
              <a:xfrm>
                <a:off x="7968140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61" name="圆角矩形 28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2" name="矩形 40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3" name="椭圆 40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" name="组合 347"/>
              <p:cNvGrpSpPr/>
              <p:nvPr/>
            </p:nvGrpSpPr>
            <p:grpSpPr>
              <a:xfrm>
                <a:off x="8126055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58" name="圆角矩形 28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" name="矩形 40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0" name="椭圆 40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6" name="组合 348"/>
              <p:cNvGrpSpPr/>
              <p:nvPr/>
            </p:nvGrpSpPr>
            <p:grpSpPr>
              <a:xfrm>
                <a:off x="8283894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55" name="圆角矩形 28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6" name="矩形 39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" name="椭圆 39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7" name="组合 349"/>
              <p:cNvGrpSpPr/>
              <p:nvPr/>
            </p:nvGrpSpPr>
            <p:grpSpPr>
              <a:xfrm>
                <a:off x="6863087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52" name="圆角矩形 29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3" name="矩形 39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4" name="椭圆 39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8" name="组合 350"/>
              <p:cNvGrpSpPr/>
              <p:nvPr/>
            </p:nvGrpSpPr>
            <p:grpSpPr>
              <a:xfrm>
                <a:off x="8922515" y="4690636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49" name="圆角矩形 34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0" name="矩形 39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1" name="椭圆 39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9" name="组合 351"/>
              <p:cNvGrpSpPr/>
              <p:nvPr/>
            </p:nvGrpSpPr>
            <p:grpSpPr>
              <a:xfrm>
                <a:off x="7020332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46" name="圆角矩形 37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7" name="矩形 38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" name="椭圆 39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0" name="组合 352"/>
              <p:cNvGrpSpPr/>
              <p:nvPr/>
            </p:nvGrpSpPr>
            <p:grpSpPr>
              <a:xfrm>
                <a:off x="7178273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43" name="圆角矩形 38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4" name="矩形 38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5" name="椭圆 38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1" name="组合 353"/>
              <p:cNvGrpSpPr/>
              <p:nvPr/>
            </p:nvGrpSpPr>
            <p:grpSpPr>
              <a:xfrm>
                <a:off x="7338044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40" name="圆角矩形 38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1" name="矩形 38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2" name="椭圆 38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2" name="组合 354"/>
              <p:cNvGrpSpPr/>
              <p:nvPr/>
            </p:nvGrpSpPr>
            <p:grpSpPr>
              <a:xfrm>
                <a:off x="7491098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37" name="圆角矩形 38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8" name="矩形 38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9" name="椭圆 38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3" name="组合 355"/>
              <p:cNvGrpSpPr/>
              <p:nvPr/>
            </p:nvGrpSpPr>
            <p:grpSpPr>
              <a:xfrm>
                <a:off x="7653506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34" name="圆角矩形 39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5" name="矩形 37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6" name="椭圆 37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4" name="组合 356"/>
              <p:cNvGrpSpPr/>
              <p:nvPr/>
            </p:nvGrpSpPr>
            <p:grpSpPr>
              <a:xfrm>
                <a:off x="7811230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31" name="圆角矩形 39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2" name="矩形 37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3" name="椭圆 37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5" name="组合 357"/>
              <p:cNvGrpSpPr/>
              <p:nvPr/>
            </p:nvGrpSpPr>
            <p:grpSpPr>
              <a:xfrm>
                <a:off x="7966609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28" name="圆角矩形 40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9" name="矩形 37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椭圆 37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6" name="组合 358"/>
              <p:cNvGrpSpPr/>
              <p:nvPr/>
            </p:nvGrpSpPr>
            <p:grpSpPr>
              <a:xfrm>
                <a:off x="6862375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25" name="圆角矩形 41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" name="矩形 36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7" name="椭圆 36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17" name="矩形 359"/>
              <p:cNvSpPr/>
              <p:nvPr/>
            </p:nvSpPr>
            <p:spPr>
              <a:xfrm>
                <a:off x="4999577" y="2570944"/>
                <a:ext cx="1770449" cy="24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Member of CAS and CAE</a:t>
                </a:r>
                <a:endParaRPr lang="zh-CN" altLang="en-US" sz="12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" name="矩形 360"/>
              <p:cNvSpPr/>
              <p:nvPr/>
            </p:nvSpPr>
            <p:spPr>
              <a:xfrm>
                <a:off x="4996473" y="2944385"/>
                <a:ext cx="774801" cy="24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Professor</a:t>
                </a:r>
                <a:endParaRPr lang="zh-CN" altLang="en-US" sz="12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" name="矩形 361"/>
              <p:cNvSpPr/>
              <p:nvPr/>
            </p:nvSpPr>
            <p:spPr>
              <a:xfrm>
                <a:off x="5005362" y="3289137"/>
                <a:ext cx="1432581" cy="24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Associate Professor</a:t>
                </a:r>
                <a:endParaRPr lang="zh-CN" altLang="en-US" sz="12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" name="矩形 362"/>
              <p:cNvSpPr/>
              <p:nvPr/>
            </p:nvSpPr>
            <p:spPr>
              <a:xfrm>
                <a:off x="4996473" y="3627731"/>
                <a:ext cx="464405" cy="24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Staff</a:t>
                </a:r>
                <a:endParaRPr lang="zh-CN" altLang="en-US" sz="12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矩形 363"/>
              <p:cNvSpPr/>
              <p:nvPr/>
            </p:nvSpPr>
            <p:spPr>
              <a:xfrm>
                <a:off x="4986093" y="4016421"/>
                <a:ext cx="1172368" cy="24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Visiting Scholar</a:t>
                </a:r>
                <a:endParaRPr lang="zh-CN" altLang="en-US" sz="12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" name="矩形 364"/>
              <p:cNvSpPr/>
              <p:nvPr/>
            </p:nvSpPr>
            <p:spPr>
              <a:xfrm>
                <a:off x="4998520" y="4717426"/>
                <a:ext cx="1043018" cy="24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PhD Students</a:t>
                </a:r>
                <a:endParaRPr lang="zh-CN" altLang="en-US" sz="12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" name="矩形 365"/>
              <p:cNvSpPr/>
              <p:nvPr/>
            </p:nvSpPr>
            <p:spPr>
              <a:xfrm>
                <a:off x="4999577" y="4366743"/>
                <a:ext cx="678005" cy="24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Postdoc</a:t>
                </a:r>
                <a:endParaRPr lang="zh-CN" altLang="en-US" sz="12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" name="矩形 366"/>
              <p:cNvSpPr/>
              <p:nvPr/>
            </p:nvSpPr>
            <p:spPr>
              <a:xfrm>
                <a:off x="5005362" y="5074476"/>
                <a:ext cx="983535" cy="24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MS Students</a:t>
                </a:r>
                <a:endParaRPr lang="zh-CN" altLang="en-US" sz="12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" name="文本框 222"/>
            <p:cNvSpPr txBox="1"/>
            <p:nvPr/>
          </p:nvSpPr>
          <p:spPr>
            <a:xfrm>
              <a:off x="5766331" y="1017795"/>
              <a:ext cx="545448" cy="44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sz="1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223"/>
            <p:cNvSpPr txBox="1"/>
            <p:nvPr/>
          </p:nvSpPr>
          <p:spPr>
            <a:xfrm>
              <a:off x="6952336" y="1582546"/>
              <a:ext cx="545448" cy="44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sz="1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24"/>
            <p:cNvSpPr txBox="1"/>
            <p:nvPr/>
          </p:nvSpPr>
          <p:spPr>
            <a:xfrm>
              <a:off x="8631822" y="2157664"/>
              <a:ext cx="545448" cy="44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sz="1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225"/>
            <p:cNvSpPr txBox="1"/>
            <p:nvPr/>
          </p:nvSpPr>
          <p:spPr>
            <a:xfrm>
              <a:off x="8158744" y="2775290"/>
              <a:ext cx="545448" cy="44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sz="1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226"/>
            <p:cNvSpPr txBox="1"/>
            <p:nvPr/>
          </p:nvSpPr>
          <p:spPr>
            <a:xfrm>
              <a:off x="5940977" y="3366732"/>
              <a:ext cx="545448" cy="44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sz="1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227"/>
            <p:cNvSpPr txBox="1"/>
            <p:nvPr/>
          </p:nvSpPr>
          <p:spPr>
            <a:xfrm>
              <a:off x="7034319" y="3943376"/>
              <a:ext cx="545448" cy="44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sz="1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228"/>
            <p:cNvSpPr txBox="1"/>
            <p:nvPr/>
          </p:nvSpPr>
          <p:spPr>
            <a:xfrm>
              <a:off x="9849496" y="4525345"/>
              <a:ext cx="545448" cy="44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sz="1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229"/>
            <p:cNvSpPr txBox="1"/>
            <p:nvPr/>
          </p:nvSpPr>
          <p:spPr>
            <a:xfrm>
              <a:off x="8235205" y="5116945"/>
              <a:ext cx="545448" cy="44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sz="1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圆角矩形 88"/>
            <p:cNvSpPr/>
            <p:nvPr/>
          </p:nvSpPr>
          <p:spPr>
            <a:xfrm>
              <a:off x="7494931" y="2229954"/>
              <a:ext cx="227663" cy="224752"/>
            </a:xfrm>
            <a:prstGeom prst="round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17" name="矩形 231"/>
            <p:cNvSpPr/>
            <p:nvPr/>
          </p:nvSpPr>
          <p:spPr>
            <a:xfrm>
              <a:off x="7557838" y="2415160"/>
              <a:ext cx="104845" cy="18630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18" name="椭圆 232"/>
            <p:cNvSpPr/>
            <p:nvPr/>
          </p:nvSpPr>
          <p:spPr>
            <a:xfrm>
              <a:off x="7549818" y="2125020"/>
              <a:ext cx="104845" cy="108971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19" name="圆角矩形 88"/>
            <p:cNvSpPr/>
            <p:nvPr/>
          </p:nvSpPr>
          <p:spPr>
            <a:xfrm>
              <a:off x="7757656" y="2229954"/>
              <a:ext cx="227663" cy="224752"/>
            </a:xfrm>
            <a:prstGeom prst="round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0" name="矩形 234"/>
            <p:cNvSpPr/>
            <p:nvPr/>
          </p:nvSpPr>
          <p:spPr>
            <a:xfrm>
              <a:off x="7820563" y="2415160"/>
              <a:ext cx="104845" cy="18630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1" name="椭圆 235"/>
            <p:cNvSpPr/>
            <p:nvPr/>
          </p:nvSpPr>
          <p:spPr>
            <a:xfrm>
              <a:off x="7812543" y="2125020"/>
              <a:ext cx="104845" cy="108971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2" name="圆角矩形 88"/>
            <p:cNvSpPr/>
            <p:nvPr/>
          </p:nvSpPr>
          <p:spPr>
            <a:xfrm>
              <a:off x="8014633" y="2229954"/>
              <a:ext cx="227663" cy="224752"/>
            </a:xfrm>
            <a:prstGeom prst="round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3" name="矩形 237"/>
            <p:cNvSpPr/>
            <p:nvPr/>
          </p:nvSpPr>
          <p:spPr>
            <a:xfrm>
              <a:off x="8077540" y="2415160"/>
              <a:ext cx="104845" cy="18630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4" name="椭圆 238"/>
            <p:cNvSpPr/>
            <p:nvPr/>
          </p:nvSpPr>
          <p:spPr>
            <a:xfrm>
              <a:off x="8069520" y="2125020"/>
              <a:ext cx="104845" cy="108971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5" name="圆角矩形 28"/>
            <p:cNvSpPr/>
            <p:nvPr/>
          </p:nvSpPr>
          <p:spPr>
            <a:xfrm>
              <a:off x="5977624" y="1645687"/>
              <a:ext cx="227663" cy="224752"/>
            </a:xfrm>
            <a:prstGeom prst="roundRect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6" name="矩形 240"/>
            <p:cNvSpPr/>
            <p:nvPr/>
          </p:nvSpPr>
          <p:spPr>
            <a:xfrm>
              <a:off x="6040531" y="1830893"/>
              <a:ext cx="104845" cy="186306"/>
            </a:xfrm>
            <a:prstGeom prst="rect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7" name="椭圆 241"/>
            <p:cNvSpPr/>
            <p:nvPr/>
          </p:nvSpPr>
          <p:spPr>
            <a:xfrm>
              <a:off x="6037535" y="1540230"/>
              <a:ext cx="104845" cy="108971"/>
            </a:xfrm>
            <a:prstGeom prst="ellipse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8" name="圆角矩形 28"/>
            <p:cNvSpPr/>
            <p:nvPr/>
          </p:nvSpPr>
          <p:spPr>
            <a:xfrm>
              <a:off x="6246102" y="1645687"/>
              <a:ext cx="227663" cy="224752"/>
            </a:xfrm>
            <a:prstGeom prst="roundRect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29" name="矩形 243"/>
            <p:cNvSpPr/>
            <p:nvPr/>
          </p:nvSpPr>
          <p:spPr>
            <a:xfrm>
              <a:off x="6309009" y="1830893"/>
              <a:ext cx="104845" cy="186306"/>
            </a:xfrm>
            <a:prstGeom prst="rect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0" name="椭圆 244"/>
            <p:cNvSpPr/>
            <p:nvPr/>
          </p:nvSpPr>
          <p:spPr>
            <a:xfrm>
              <a:off x="6306013" y="1540230"/>
              <a:ext cx="104845" cy="108971"/>
            </a:xfrm>
            <a:prstGeom prst="ellipse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1" name="圆角矩形 216"/>
            <p:cNvSpPr/>
            <p:nvPr/>
          </p:nvSpPr>
          <p:spPr>
            <a:xfrm>
              <a:off x="5467738" y="3405843"/>
              <a:ext cx="227663" cy="224752"/>
            </a:xfrm>
            <a:prstGeom prst="roundRect">
              <a:avLst/>
            </a:prstGeom>
            <a:solidFill>
              <a:srgbClr val="005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2" name="矩形 246"/>
            <p:cNvSpPr/>
            <p:nvPr/>
          </p:nvSpPr>
          <p:spPr>
            <a:xfrm>
              <a:off x="5530645" y="3591049"/>
              <a:ext cx="104845" cy="186306"/>
            </a:xfrm>
            <a:prstGeom prst="rect">
              <a:avLst/>
            </a:prstGeom>
            <a:solidFill>
              <a:srgbClr val="005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3" name="椭圆 247"/>
            <p:cNvSpPr/>
            <p:nvPr/>
          </p:nvSpPr>
          <p:spPr>
            <a:xfrm>
              <a:off x="5527649" y="3300386"/>
              <a:ext cx="104845" cy="108971"/>
            </a:xfrm>
            <a:prstGeom prst="ellipse">
              <a:avLst/>
            </a:prstGeom>
            <a:solidFill>
              <a:srgbClr val="005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4" name="圆角矩形 224"/>
            <p:cNvSpPr/>
            <p:nvPr/>
          </p:nvSpPr>
          <p:spPr>
            <a:xfrm>
              <a:off x="5724437" y="4012879"/>
              <a:ext cx="227663" cy="224752"/>
            </a:xfrm>
            <a:prstGeom prst="round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5" name="矩形 249"/>
            <p:cNvSpPr/>
            <p:nvPr/>
          </p:nvSpPr>
          <p:spPr>
            <a:xfrm>
              <a:off x="5787344" y="4198085"/>
              <a:ext cx="104845" cy="186306"/>
            </a:xfrm>
            <a:prstGeom prst="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6" name="椭圆 250"/>
            <p:cNvSpPr/>
            <p:nvPr/>
          </p:nvSpPr>
          <p:spPr>
            <a:xfrm>
              <a:off x="5784348" y="3907422"/>
              <a:ext cx="104845" cy="108971"/>
            </a:xfrm>
            <a:prstGeom prst="ellipse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7" name="圆角矩形 228"/>
            <p:cNvSpPr/>
            <p:nvPr/>
          </p:nvSpPr>
          <p:spPr>
            <a:xfrm>
              <a:off x="5971787" y="4012879"/>
              <a:ext cx="227663" cy="224752"/>
            </a:xfrm>
            <a:prstGeom prst="round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8" name="矩形 252"/>
            <p:cNvSpPr/>
            <p:nvPr/>
          </p:nvSpPr>
          <p:spPr>
            <a:xfrm>
              <a:off x="6034694" y="4198085"/>
              <a:ext cx="104845" cy="186306"/>
            </a:xfrm>
            <a:prstGeom prst="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39" name="椭圆 253"/>
            <p:cNvSpPr/>
            <p:nvPr/>
          </p:nvSpPr>
          <p:spPr>
            <a:xfrm>
              <a:off x="6031698" y="3907422"/>
              <a:ext cx="104845" cy="108971"/>
            </a:xfrm>
            <a:prstGeom prst="ellipse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0" name="圆角矩形 232"/>
            <p:cNvSpPr/>
            <p:nvPr/>
          </p:nvSpPr>
          <p:spPr>
            <a:xfrm>
              <a:off x="6221819" y="4012879"/>
              <a:ext cx="227663" cy="224752"/>
            </a:xfrm>
            <a:prstGeom prst="round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1" name="矩形 255"/>
            <p:cNvSpPr/>
            <p:nvPr/>
          </p:nvSpPr>
          <p:spPr>
            <a:xfrm>
              <a:off x="6284726" y="4198085"/>
              <a:ext cx="104845" cy="186306"/>
            </a:xfrm>
            <a:prstGeom prst="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2" name="椭圆 256"/>
            <p:cNvSpPr/>
            <p:nvPr/>
          </p:nvSpPr>
          <p:spPr>
            <a:xfrm>
              <a:off x="6281730" y="3907422"/>
              <a:ext cx="104845" cy="108971"/>
            </a:xfrm>
            <a:prstGeom prst="ellipse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3" name="圆角矩形 240"/>
            <p:cNvSpPr/>
            <p:nvPr/>
          </p:nvSpPr>
          <p:spPr>
            <a:xfrm>
              <a:off x="8726193" y="4606115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4" name="矩形 262"/>
            <p:cNvSpPr/>
            <p:nvPr/>
          </p:nvSpPr>
          <p:spPr>
            <a:xfrm>
              <a:off x="8789100" y="4791321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5" name="椭圆 263"/>
            <p:cNvSpPr/>
            <p:nvPr/>
          </p:nvSpPr>
          <p:spPr>
            <a:xfrm>
              <a:off x="8786104" y="4500658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7" name="圆角矩形 244"/>
            <p:cNvSpPr/>
            <p:nvPr/>
          </p:nvSpPr>
          <p:spPr>
            <a:xfrm>
              <a:off x="8976612" y="4597911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8" name="矩形 265"/>
            <p:cNvSpPr/>
            <p:nvPr/>
          </p:nvSpPr>
          <p:spPr>
            <a:xfrm>
              <a:off x="9039519" y="4783117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49" name="椭圆 266"/>
            <p:cNvSpPr/>
            <p:nvPr/>
          </p:nvSpPr>
          <p:spPr>
            <a:xfrm>
              <a:off x="9036523" y="4492454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0" name="圆角矩形 248"/>
            <p:cNvSpPr/>
            <p:nvPr/>
          </p:nvSpPr>
          <p:spPr>
            <a:xfrm>
              <a:off x="9234824" y="4606115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1" name="矩形 268"/>
            <p:cNvSpPr/>
            <p:nvPr/>
          </p:nvSpPr>
          <p:spPr>
            <a:xfrm>
              <a:off x="9297731" y="4791321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2" name="椭圆 269"/>
            <p:cNvSpPr/>
            <p:nvPr/>
          </p:nvSpPr>
          <p:spPr>
            <a:xfrm>
              <a:off x="9294735" y="4500658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3" name="圆角矩形 288"/>
            <p:cNvSpPr/>
            <p:nvPr/>
          </p:nvSpPr>
          <p:spPr>
            <a:xfrm>
              <a:off x="8480175" y="4606115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4" name="矩形 271"/>
            <p:cNvSpPr/>
            <p:nvPr/>
          </p:nvSpPr>
          <p:spPr>
            <a:xfrm>
              <a:off x="8543082" y="4791321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5" name="椭圆 272"/>
            <p:cNvSpPr/>
            <p:nvPr/>
          </p:nvSpPr>
          <p:spPr>
            <a:xfrm>
              <a:off x="8540086" y="4500658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6" name="圆角矩形 348"/>
            <p:cNvSpPr/>
            <p:nvPr/>
          </p:nvSpPr>
          <p:spPr>
            <a:xfrm>
              <a:off x="9489828" y="4604262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7" name="矩形 274"/>
            <p:cNvSpPr/>
            <p:nvPr/>
          </p:nvSpPr>
          <p:spPr>
            <a:xfrm>
              <a:off x="9552735" y="4789468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8" name="椭圆 275"/>
            <p:cNvSpPr/>
            <p:nvPr/>
          </p:nvSpPr>
          <p:spPr>
            <a:xfrm>
              <a:off x="9549739" y="4498805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59" name="圆角矩形 388"/>
            <p:cNvSpPr/>
            <p:nvPr/>
          </p:nvSpPr>
          <p:spPr>
            <a:xfrm>
              <a:off x="6984260" y="5189344"/>
              <a:ext cx="227663" cy="224752"/>
            </a:xfrm>
            <a:prstGeom prst="roundRect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60" name="矩形 277"/>
            <p:cNvSpPr/>
            <p:nvPr/>
          </p:nvSpPr>
          <p:spPr>
            <a:xfrm>
              <a:off x="7047167" y="5374550"/>
              <a:ext cx="104845" cy="186306"/>
            </a:xfrm>
            <a:prstGeom prst="rect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61" name="椭圆 278"/>
            <p:cNvSpPr/>
            <p:nvPr/>
          </p:nvSpPr>
          <p:spPr>
            <a:xfrm>
              <a:off x="7044171" y="5083887"/>
              <a:ext cx="104845" cy="108971"/>
            </a:xfrm>
            <a:prstGeom prst="ellipse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62" name="圆角矩形 392"/>
            <p:cNvSpPr/>
            <p:nvPr/>
          </p:nvSpPr>
          <p:spPr>
            <a:xfrm>
              <a:off x="7241025" y="5189344"/>
              <a:ext cx="227663" cy="224752"/>
            </a:xfrm>
            <a:prstGeom prst="roundRect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63" name="矩形 280"/>
            <p:cNvSpPr/>
            <p:nvPr/>
          </p:nvSpPr>
          <p:spPr>
            <a:xfrm>
              <a:off x="7303932" y="5374550"/>
              <a:ext cx="104845" cy="186306"/>
            </a:xfrm>
            <a:prstGeom prst="rect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  <p:sp>
          <p:nvSpPr>
            <p:cNvPr id="64" name="椭圆 281"/>
            <p:cNvSpPr/>
            <p:nvPr/>
          </p:nvSpPr>
          <p:spPr>
            <a:xfrm>
              <a:off x="7300936" y="5083887"/>
              <a:ext cx="104845" cy="108971"/>
            </a:xfrm>
            <a:prstGeom prst="ellipse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840" y="-3356"/>
            <a:ext cx="7705166" cy="817259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438846" y="220019"/>
            <a:ext cx="7705165" cy="389335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" y="1981581"/>
            <a:ext cx="9144000" cy="1518022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4950" b="1" dirty="0">
                <a:solidFill>
                  <a:schemeClr val="bg1"/>
                </a:solidFill>
                <a:ea typeface="Arial Unicode MS" pitchFamily="34" charset="-122"/>
                <a:cs typeface="Times New Roman" panose="02020603050405020304" pitchFamily="18" charset="0"/>
              </a:rPr>
              <a:t>Welcome </a:t>
            </a:r>
            <a:r>
              <a:rPr lang="en-US" altLang="zh-CN" sz="4950" b="1">
                <a:solidFill>
                  <a:schemeClr val="bg1"/>
                </a:solidFill>
                <a:ea typeface="Arial Unicode MS" pitchFamily="34" charset="-122"/>
                <a:cs typeface="Times New Roman" panose="02020603050405020304" pitchFamily="18" charset="0"/>
              </a:rPr>
              <a:t>to </a:t>
            </a:r>
            <a:r>
              <a:rPr lang="en-US" altLang="zh-CN" sz="4950" b="1" smtClean="0">
                <a:solidFill>
                  <a:schemeClr val="bg1"/>
                </a:solidFill>
                <a:ea typeface="Arial Unicode MS" pitchFamily="34" charset="-122"/>
                <a:cs typeface="Times New Roman" panose="02020603050405020304" pitchFamily="18" charset="0"/>
              </a:rPr>
              <a:t>Yulin</a:t>
            </a:r>
          </a:p>
          <a:p>
            <a:pPr algn="ctr">
              <a:defRPr/>
            </a:pPr>
            <a:r>
              <a:rPr lang="en-US" altLang="zh-CN" sz="4950" b="1" smtClean="0">
                <a:solidFill>
                  <a:schemeClr val="bg1"/>
                </a:solidFill>
                <a:ea typeface="Arial Unicode MS" pitchFamily="34" charset="-122"/>
                <a:cs typeface="Times New Roman" panose="02020603050405020304" pitchFamily="18" charset="0"/>
              </a:rPr>
              <a:t>Welcome </a:t>
            </a:r>
            <a:r>
              <a:rPr lang="en-US" altLang="zh-CN" sz="4950" b="1" dirty="0">
                <a:solidFill>
                  <a:schemeClr val="bg1"/>
                </a:solidFill>
                <a:ea typeface="Arial Unicode MS" pitchFamily="34" charset="-122"/>
                <a:cs typeface="Times New Roman" panose="02020603050405020304" pitchFamily="18" charset="0"/>
              </a:rPr>
              <a:t>to DICP</a:t>
            </a:r>
            <a:endParaRPr lang="en-US" sz="495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423" y="3700910"/>
            <a:ext cx="1101155" cy="110115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66</Words>
  <Application>Microsoft Office PowerPoint</Application>
  <PresentationFormat>全屏显示(4:3)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DICP</dc:title>
  <dc:creator>DICP</dc:creator>
  <cp:lastModifiedBy>Lenovo</cp:lastModifiedBy>
  <cp:revision>439</cp:revision>
  <dcterms:created xsi:type="dcterms:W3CDTF">2018-02-11T02:00:00Z</dcterms:created>
  <dcterms:modified xsi:type="dcterms:W3CDTF">2023-11-17T02:21:36Z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6222533FF98A4D91A6077C30DA11C2D4</vt:lpwstr>
  </property>
  <property fmtid="{D5CDD505-2E9C-101B-9397-08002B2CF9AE}" pid="3" name="KSOProductBuildVer">
    <vt:lpwstr>2052-11.1.0.10650</vt:lpwstr>
  </property>
</Properties>
</file>