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259" r:id="rId4"/>
    <p:sldId id="273" r:id="rId5"/>
    <p:sldId id="294" r:id="rId6"/>
    <p:sldId id="260" r:id="rId7"/>
    <p:sldId id="297" r:id="rId8"/>
    <p:sldId id="300" r:id="rId9"/>
    <p:sldId id="261" r:id="rId10"/>
    <p:sldId id="296" r:id="rId11"/>
    <p:sldId id="291" r:id="rId12"/>
    <p:sldId id="309" r:id="rId13"/>
    <p:sldId id="308" r:id="rId14"/>
  </p:sldIdLst>
  <p:sldSz cx="11520488" cy="6480175"/>
  <p:notesSz cx="6858000" cy="9144000"/>
  <p:custDataLst>
    <p:tags r:id="rId15"/>
  </p:custDataLst>
  <p:defaultTextStyle>
    <a:defPPr>
      <a:defRPr lang="zh-CN"/>
    </a:defPPr>
    <a:lvl1pPr marL="0" algn="l" defTabSz="1151961" rtl="0" eaLnBrk="1" latinLnBrk="0" hangingPunct="1">
      <a:defRPr sz="2268" kern="1200">
        <a:solidFill>
          <a:schemeClr val="tx1"/>
        </a:solidFill>
        <a:latin typeface="+mn-lt"/>
        <a:ea typeface="+mn-ea"/>
        <a:cs typeface="+mn-cs"/>
      </a:defRPr>
    </a:lvl1pPr>
    <a:lvl2pPr marL="575981" algn="l" defTabSz="1151961" rtl="0" eaLnBrk="1" latinLnBrk="0" hangingPunct="1">
      <a:defRPr sz="2268" kern="1200">
        <a:solidFill>
          <a:schemeClr val="tx1"/>
        </a:solidFill>
        <a:latin typeface="+mn-lt"/>
        <a:ea typeface="+mn-ea"/>
        <a:cs typeface="+mn-cs"/>
      </a:defRPr>
    </a:lvl2pPr>
    <a:lvl3pPr marL="1151961" algn="l" defTabSz="1151961" rtl="0" eaLnBrk="1" latinLnBrk="0" hangingPunct="1">
      <a:defRPr sz="2268" kern="1200">
        <a:solidFill>
          <a:schemeClr val="tx1"/>
        </a:solidFill>
        <a:latin typeface="+mn-lt"/>
        <a:ea typeface="+mn-ea"/>
        <a:cs typeface="+mn-cs"/>
      </a:defRPr>
    </a:lvl3pPr>
    <a:lvl4pPr marL="1727942" algn="l" defTabSz="1151961" rtl="0" eaLnBrk="1" latinLnBrk="0" hangingPunct="1">
      <a:defRPr sz="2268" kern="1200">
        <a:solidFill>
          <a:schemeClr val="tx1"/>
        </a:solidFill>
        <a:latin typeface="+mn-lt"/>
        <a:ea typeface="+mn-ea"/>
        <a:cs typeface="+mn-cs"/>
      </a:defRPr>
    </a:lvl4pPr>
    <a:lvl5pPr marL="2303922" algn="l" defTabSz="1151961" rtl="0" eaLnBrk="1" latinLnBrk="0" hangingPunct="1">
      <a:defRPr sz="2268" kern="1200">
        <a:solidFill>
          <a:schemeClr val="tx1"/>
        </a:solidFill>
        <a:latin typeface="+mn-lt"/>
        <a:ea typeface="+mn-ea"/>
        <a:cs typeface="+mn-cs"/>
      </a:defRPr>
    </a:lvl5pPr>
    <a:lvl6pPr marL="2879903" algn="l" defTabSz="1151961" rtl="0" eaLnBrk="1" latinLnBrk="0" hangingPunct="1">
      <a:defRPr sz="2268" kern="1200">
        <a:solidFill>
          <a:schemeClr val="tx1"/>
        </a:solidFill>
        <a:latin typeface="+mn-lt"/>
        <a:ea typeface="+mn-ea"/>
        <a:cs typeface="+mn-cs"/>
      </a:defRPr>
    </a:lvl6pPr>
    <a:lvl7pPr marL="3455883" algn="l" defTabSz="1151961" rtl="0" eaLnBrk="1" latinLnBrk="0" hangingPunct="1">
      <a:defRPr sz="2268" kern="1200">
        <a:solidFill>
          <a:schemeClr val="tx1"/>
        </a:solidFill>
        <a:latin typeface="+mn-lt"/>
        <a:ea typeface="+mn-ea"/>
        <a:cs typeface="+mn-cs"/>
      </a:defRPr>
    </a:lvl7pPr>
    <a:lvl8pPr marL="4031864" algn="l" defTabSz="1151961" rtl="0" eaLnBrk="1" latinLnBrk="0" hangingPunct="1">
      <a:defRPr sz="2268" kern="1200">
        <a:solidFill>
          <a:schemeClr val="tx1"/>
        </a:solidFill>
        <a:latin typeface="+mn-lt"/>
        <a:ea typeface="+mn-ea"/>
        <a:cs typeface="+mn-cs"/>
      </a:defRPr>
    </a:lvl8pPr>
    <a:lvl9pPr marL="4607844" algn="l" defTabSz="1151961" rtl="0" eaLnBrk="1" latinLnBrk="0" hangingPunct="1">
      <a:defRPr sz="226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41" userDrawn="1">
          <p15:clr>
            <a:srgbClr val="A4A3A4"/>
          </p15:clr>
        </p15:guide>
        <p15:guide id="2" pos="36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2"/>
    <a:srgbClr val="0E4D93"/>
    <a:srgbClr val="00726E"/>
    <a:srgbClr val="005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1116" y="-384"/>
      </p:cViewPr>
      <p:guideLst>
        <p:guide orient="horz" pos="2041"/>
        <p:guide pos="3629"/>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615696"/>
      </p:ext>
    </p:extLst>
  </p:cSld>
  <p:clrMapOvr>
    <a:masterClrMapping/>
  </p:clrMapOvr>
  <p:transition spd="slow" advTm="0">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cxnSp>
        <p:nvCxnSpPr>
          <p:cNvPr id="4" name="直接连接符 3"/>
          <p:cNvCxnSpPr/>
          <p:nvPr userDrawn="1"/>
        </p:nvCxnSpPr>
        <p:spPr>
          <a:xfrm>
            <a:off x="1315019" y="790615"/>
            <a:ext cx="9525690" cy="0"/>
          </a:xfrm>
          <a:prstGeom prst="line">
            <a:avLst/>
          </a:prstGeom>
          <a:ln>
            <a:solidFill>
              <a:srgbClr val="0E4D93"/>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652" y="143743"/>
            <a:ext cx="763018" cy="763018"/>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084253"/>
      </p:ext>
    </p:extLst>
  </p:cSld>
  <p:clrMapOvr>
    <a:masterClrMapping/>
  </p:clrMapOvr>
  <p:transition spd="slow" advTm="0">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619652"/>
      </p:ext>
    </p:extLst>
  </p:cSld>
  <p:clrMap bg1="lt1" tx1="dk1" bg2="lt2" tx2="dk2" accent1="accent1" accent2="accent2" accent3="accent3" accent4="accent4" accent5="accent5" accent6="accent6" hlink="hlink" folHlink="folHlink"/>
  <p:sldLayoutIdLst>
    <p:sldLayoutId id="2147483655" r:id="rId1"/>
    <p:sldLayoutId id="2147483656" r:id="rId2"/>
  </p:sldLayoutIdLst>
  <p:transition spd="slow" advTm="0">
    <p:cover/>
  </p:transition>
  <p:timing>
    <p:tnLst>
      <p:par>
        <p:cTn id="1" dur="indefinite" restart="never" nodeType="tmRoot"/>
      </p:par>
    </p:tnLst>
  </p:timing>
  <p:txStyles>
    <p:titleStyle>
      <a:lvl1pPr algn="ctr" defTabSz="1152053" rtl="0" eaLnBrk="1" latinLnBrk="0" hangingPunct="1">
        <a:spcBef>
          <a:spcPct val="0"/>
        </a:spcBef>
        <a:buNone/>
        <a:defRPr sz="5544" kern="1200">
          <a:solidFill>
            <a:schemeClr val="tx1"/>
          </a:solidFill>
          <a:latin typeface="+mj-lt"/>
          <a:ea typeface="+mj-ea"/>
          <a:cs typeface="+mj-cs"/>
        </a:defRPr>
      </a:lvl1pPr>
    </p:titleStyle>
    <p:bodyStyle>
      <a:lvl1pPr marL="432020" indent="-432020" algn="l" defTabSz="1152053" rtl="0" eaLnBrk="1" latinLnBrk="0" hangingPunct="1">
        <a:spcBef>
          <a:spcPct val="20000"/>
        </a:spcBef>
        <a:buFont typeface="Arial" pitchFamily="34" charset="0"/>
        <a:buChar char="•"/>
        <a:defRPr sz="4032" kern="1200">
          <a:solidFill>
            <a:schemeClr val="tx1"/>
          </a:solidFill>
          <a:latin typeface="+mn-lt"/>
          <a:ea typeface="+mn-ea"/>
          <a:cs typeface="+mn-cs"/>
        </a:defRPr>
      </a:lvl1pPr>
      <a:lvl2pPr marL="936043" indent="-360016" algn="l" defTabSz="1152053" rtl="0" eaLnBrk="1" latinLnBrk="0" hangingPunct="1">
        <a:spcBef>
          <a:spcPct val="20000"/>
        </a:spcBef>
        <a:buFont typeface="Arial" pitchFamily="34" charset="0"/>
        <a:buChar char="–"/>
        <a:defRPr sz="3528" kern="1200">
          <a:solidFill>
            <a:schemeClr val="tx1"/>
          </a:solidFill>
          <a:latin typeface="+mn-lt"/>
          <a:ea typeface="+mn-ea"/>
          <a:cs typeface="+mn-cs"/>
        </a:defRPr>
      </a:lvl2pPr>
      <a:lvl3pPr marL="1440066" indent="-288013" algn="l" defTabSz="1152053" rtl="0" eaLnBrk="1" latinLnBrk="0" hangingPunct="1">
        <a:spcBef>
          <a:spcPct val="20000"/>
        </a:spcBef>
        <a:buFont typeface="Arial" pitchFamily="34" charset="0"/>
        <a:buChar char="•"/>
        <a:defRPr sz="3024" kern="1200">
          <a:solidFill>
            <a:schemeClr val="tx1"/>
          </a:solidFill>
          <a:latin typeface="+mn-lt"/>
          <a:ea typeface="+mn-ea"/>
          <a:cs typeface="+mn-cs"/>
        </a:defRPr>
      </a:lvl3pPr>
      <a:lvl4pPr marL="2016092" indent="-288013" algn="l" defTabSz="1152053" rtl="0" eaLnBrk="1" latinLnBrk="0" hangingPunct="1">
        <a:spcBef>
          <a:spcPct val="20000"/>
        </a:spcBef>
        <a:buFont typeface="Arial" pitchFamily="34" charset="0"/>
        <a:buChar char="–"/>
        <a:defRPr sz="2520" kern="1200">
          <a:solidFill>
            <a:schemeClr val="tx1"/>
          </a:solidFill>
          <a:latin typeface="+mn-lt"/>
          <a:ea typeface="+mn-ea"/>
          <a:cs typeface="+mn-cs"/>
        </a:defRPr>
      </a:lvl4pPr>
      <a:lvl5pPr marL="2592118" indent="-288013" algn="l" defTabSz="1152053" rtl="0" eaLnBrk="1" latinLnBrk="0" hangingPunct="1">
        <a:spcBef>
          <a:spcPct val="20000"/>
        </a:spcBef>
        <a:buFont typeface="Arial" pitchFamily="34" charset="0"/>
        <a:buChar char="»"/>
        <a:defRPr sz="2520" kern="1200">
          <a:solidFill>
            <a:schemeClr val="tx1"/>
          </a:solidFill>
          <a:latin typeface="+mn-lt"/>
          <a:ea typeface="+mn-ea"/>
          <a:cs typeface="+mn-cs"/>
        </a:defRPr>
      </a:lvl5pPr>
      <a:lvl6pPr marL="3168145" indent="-288013" algn="l" defTabSz="1152053" rtl="0" eaLnBrk="1" latinLnBrk="0" hangingPunct="1">
        <a:spcBef>
          <a:spcPct val="20000"/>
        </a:spcBef>
        <a:buFont typeface="Arial" pitchFamily="34" charset="0"/>
        <a:buChar char="•"/>
        <a:defRPr sz="2520" kern="1200">
          <a:solidFill>
            <a:schemeClr val="tx1"/>
          </a:solidFill>
          <a:latin typeface="+mn-lt"/>
          <a:ea typeface="+mn-ea"/>
          <a:cs typeface="+mn-cs"/>
        </a:defRPr>
      </a:lvl6pPr>
      <a:lvl7pPr marL="3744171" indent="-288013" algn="l" defTabSz="1152053" rtl="0" eaLnBrk="1" latinLnBrk="0" hangingPunct="1">
        <a:spcBef>
          <a:spcPct val="20000"/>
        </a:spcBef>
        <a:buFont typeface="Arial" pitchFamily="34" charset="0"/>
        <a:buChar char="•"/>
        <a:defRPr sz="2520" kern="1200">
          <a:solidFill>
            <a:schemeClr val="tx1"/>
          </a:solidFill>
          <a:latin typeface="+mn-lt"/>
          <a:ea typeface="+mn-ea"/>
          <a:cs typeface="+mn-cs"/>
        </a:defRPr>
      </a:lvl7pPr>
      <a:lvl8pPr marL="4320197" indent="-288013" algn="l" defTabSz="1152053" rtl="0" eaLnBrk="1" latinLnBrk="0" hangingPunct="1">
        <a:spcBef>
          <a:spcPct val="20000"/>
        </a:spcBef>
        <a:buFont typeface="Arial" pitchFamily="34" charset="0"/>
        <a:buChar char="•"/>
        <a:defRPr sz="2520" kern="1200">
          <a:solidFill>
            <a:schemeClr val="tx1"/>
          </a:solidFill>
          <a:latin typeface="+mn-lt"/>
          <a:ea typeface="+mn-ea"/>
          <a:cs typeface="+mn-cs"/>
        </a:defRPr>
      </a:lvl8pPr>
      <a:lvl9pPr marL="4896223" indent="-288013" algn="l" defTabSz="1152053" rtl="0" eaLnBrk="1" latinLnBrk="0" hangingPunct="1">
        <a:spcBef>
          <a:spcPct val="20000"/>
        </a:spcBef>
        <a:buFont typeface="Arial" pitchFamily="34" charset="0"/>
        <a:buChar char="•"/>
        <a:defRPr sz="2520" kern="1200">
          <a:solidFill>
            <a:schemeClr val="tx1"/>
          </a:solidFill>
          <a:latin typeface="+mn-lt"/>
          <a:ea typeface="+mn-ea"/>
          <a:cs typeface="+mn-cs"/>
        </a:defRPr>
      </a:lvl9pPr>
    </p:bodyStyle>
    <p:otherStyle>
      <a:defPPr>
        <a:defRPr lang="zh-CN"/>
      </a:defPPr>
      <a:lvl1pPr marL="0" algn="l" defTabSz="1152053" rtl="0" eaLnBrk="1" latinLnBrk="0" hangingPunct="1">
        <a:defRPr sz="2268" kern="1200">
          <a:solidFill>
            <a:schemeClr val="tx1"/>
          </a:solidFill>
          <a:latin typeface="+mn-lt"/>
          <a:ea typeface="+mn-ea"/>
          <a:cs typeface="+mn-cs"/>
        </a:defRPr>
      </a:lvl1pPr>
      <a:lvl2pPr marL="576026" algn="l" defTabSz="1152053" rtl="0" eaLnBrk="1" latinLnBrk="0" hangingPunct="1">
        <a:defRPr sz="2268" kern="1200">
          <a:solidFill>
            <a:schemeClr val="tx1"/>
          </a:solidFill>
          <a:latin typeface="+mn-lt"/>
          <a:ea typeface="+mn-ea"/>
          <a:cs typeface="+mn-cs"/>
        </a:defRPr>
      </a:lvl2pPr>
      <a:lvl3pPr marL="1152053" algn="l" defTabSz="1152053" rtl="0" eaLnBrk="1" latinLnBrk="0" hangingPunct="1">
        <a:defRPr sz="2268" kern="1200">
          <a:solidFill>
            <a:schemeClr val="tx1"/>
          </a:solidFill>
          <a:latin typeface="+mn-lt"/>
          <a:ea typeface="+mn-ea"/>
          <a:cs typeface="+mn-cs"/>
        </a:defRPr>
      </a:lvl3pPr>
      <a:lvl4pPr marL="1728079" algn="l" defTabSz="1152053" rtl="0" eaLnBrk="1" latinLnBrk="0" hangingPunct="1">
        <a:defRPr sz="2268" kern="1200">
          <a:solidFill>
            <a:schemeClr val="tx1"/>
          </a:solidFill>
          <a:latin typeface="+mn-lt"/>
          <a:ea typeface="+mn-ea"/>
          <a:cs typeface="+mn-cs"/>
        </a:defRPr>
      </a:lvl4pPr>
      <a:lvl5pPr marL="2304105" algn="l" defTabSz="1152053" rtl="0" eaLnBrk="1" latinLnBrk="0" hangingPunct="1">
        <a:defRPr sz="2268" kern="1200">
          <a:solidFill>
            <a:schemeClr val="tx1"/>
          </a:solidFill>
          <a:latin typeface="+mn-lt"/>
          <a:ea typeface="+mn-ea"/>
          <a:cs typeface="+mn-cs"/>
        </a:defRPr>
      </a:lvl5pPr>
      <a:lvl6pPr marL="2880131" algn="l" defTabSz="1152053" rtl="0" eaLnBrk="1" latinLnBrk="0" hangingPunct="1">
        <a:defRPr sz="2268" kern="1200">
          <a:solidFill>
            <a:schemeClr val="tx1"/>
          </a:solidFill>
          <a:latin typeface="+mn-lt"/>
          <a:ea typeface="+mn-ea"/>
          <a:cs typeface="+mn-cs"/>
        </a:defRPr>
      </a:lvl6pPr>
      <a:lvl7pPr marL="3456158" algn="l" defTabSz="1152053" rtl="0" eaLnBrk="1" latinLnBrk="0" hangingPunct="1">
        <a:defRPr sz="2268" kern="1200">
          <a:solidFill>
            <a:schemeClr val="tx1"/>
          </a:solidFill>
          <a:latin typeface="+mn-lt"/>
          <a:ea typeface="+mn-ea"/>
          <a:cs typeface="+mn-cs"/>
        </a:defRPr>
      </a:lvl7pPr>
      <a:lvl8pPr marL="4032184" algn="l" defTabSz="1152053" rtl="0" eaLnBrk="1" latinLnBrk="0" hangingPunct="1">
        <a:defRPr sz="2268" kern="1200">
          <a:solidFill>
            <a:schemeClr val="tx1"/>
          </a:solidFill>
          <a:latin typeface="+mn-lt"/>
          <a:ea typeface="+mn-ea"/>
          <a:cs typeface="+mn-cs"/>
        </a:defRPr>
      </a:lvl8pPr>
      <a:lvl9pPr marL="4608210" algn="l" defTabSz="1152053" rtl="0" eaLnBrk="1" latinLnBrk="0" hangingPunct="1">
        <a:defRPr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 y="3512251"/>
            <a:ext cx="11525831" cy="2967924"/>
          </a:xfrm>
          <a:prstGeom prst="rect">
            <a:avLst/>
          </a:prstGeom>
          <a:solidFill>
            <a:srgbClr val="004EA2"/>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sp>
        <p:nvSpPr>
          <p:cNvPr id="8" name="TextBox 7"/>
          <p:cNvSpPr txBox="1"/>
          <p:nvPr/>
        </p:nvSpPr>
        <p:spPr>
          <a:xfrm>
            <a:off x="1405627" y="3772168"/>
            <a:ext cx="8709234" cy="1488356"/>
          </a:xfrm>
          <a:prstGeom prst="rect">
            <a:avLst/>
          </a:prstGeom>
          <a:noFill/>
        </p:spPr>
        <p:txBody>
          <a:bodyPr wrap="square" rtlCol="0">
            <a:spAutoFit/>
          </a:bodyPr>
          <a:lstStyle/>
          <a:p>
            <a:pPr algn="ctr"/>
            <a:r>
              <a:rPr lang="zh-CN" altLang="en-US" sz="4536" b="1" dirty="0" smtClean="0">
                <a:solidFill>
                  <a:schemeClr val="bg1"/>
                </a:solidFill>
                <a:latin typeface="微软雅黑" pitchFamily="34" charset="-122"/>
                <a:ea typeface="微软雅黑" pitchFamily="34" charset="-122"/>
              </a:rPr>
              <a:t>榆林中科洁净能源创新研究院</a:t>
            </a:r>
            <a:r>
              <a:rPr lang="en-US" altLang="zh-CN" sz="4536" b="1" dirty="0" smtClean="0">
                <a:solidFill>
                  <a:schemeClr val="bg1"/>
                </a:solidFill>
                <a:latin typeface="微软雅黑" pitchFamily="34" charset="-122"/>
                <a:ea typeface="微软雅黑" pitchFamily="34" charset="-122"/>
              </a:rPr>
              <a:t>PPT</a:t>
            </a:r>
            <a:r>
              <a:rPr lang="zh-CN" altLang="en-US" sz="4536" b="1" dirty="0">
                <a:solidFill>
                  <a:schemeClr val="bg1"/>
                </a:solidFill>
                <a:latin typeface="微软雅黑" pitchFamily="34" charset="-122"/>
                <a:ea typeface="微软雅黑" pitchFamily="34" charset="-122"/>
              </a:rPr>
              <a:t>模板</a:t>
            </a:r>
          </a:p>
        </p:txBody>
      </p:sp>
      <p:sp>
        <p:nvSpPr>
          <p:cNvPr id="9" name="TextBox 8"/>
          <p:cNvSpPr txBox="1"/>
          <p:nvPr/>
        </p:nvSpPr>
        <p:spPr>
          <a:xfrm>
            <a:off x="2817327" y="5208883"/>
            <a:ext cx="5896876" cy="363818"/>
          </a:xfrm>
          <a:prstGeom prst="rect">
            <a:avLst/>
          </a:prstGeom>
          <a:noFill/>
        </p:spPr>
        <p:txBody>
          <a:bodyPr wrap="square" rtlCol="0">
            <a:spAutoFit/>
          </a:bodyPr>
          <a:lstStyle/>
          <a:p>
            <a:pPr algn="ctr"/>
            <a:r>
              <a:rPr lang="en-US" altLang="zh-CN" sz="1764" b="1" dirty="0">
                <a:solidFill>
                  <a:schemeClr val="bg1"/>
                </a:solidFill>
                <a:latin typeface="微软雅黑" pitchFamily="34" charset="-122"/>
                <a:ea typeface="微软雅黑" pitchFamily="34" charset="-122"/>
              </a:rPr>
              <a:t>——  </a:t>
            </a:r>
            <a:r>
              <a:rPr lang="zh-CN" altLang="en-US" sz="1764" b="1" dirty="0">
                <a:solidFill>
                  <a:schemeClr val="bg1"/>
                </a:solidFill>
                <a:latin typeface="微软雅黑" pitchFamily="34" charset="-122"/>
                <a:ea typeface="微软雅黑" pitchFamily="34" charset="-122"/>
              </a:rPr>
              <a:t>适用于工作计划总结会议汇报等  </a:t>
            </a:r>
            <a:r>
              <a:rPr lang="en-US" altLang="zh-CN" sz="1764" b="1" dirty="0">
                <a:solidFill>
                  <a:schemeClr val="bg1"/>
                </a:solidFill>
                <a:latin typeface="微软雅黑" pitchFamily="34" charset="-122"/>
                <a:ea typeface="微软雅黑" pitchFamily="34" charset="-122"/>
              </a:rPr>
              <a:t>——</a:t>
            </a:r>
            <a:endParaRPr lang="zh-CN" altLang="en-US" sz="1764" b="1" dirty="0">
              <a:solidFill>
                <a:schemeClr val="bg1"/>
              </a:solidFill>
              <a:latin typeface="微软雅黑" pitchFamily="34" charset="-122"/>
              <a:ea typeface="微软雅黑" pitchFamily="34" charset="-122"/>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1407" y="1223863"/>
            <a:ext cx="1857673" cy="185767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665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1"/>
          <p:cNvSpPr txBox="1"/>
          <p:nvPr/>
        </p:nvSpPr>
        <p:spPr>
          <a:xfrm>
            <a:off x="1224185" y="246288"/>
            <a:ext cx="9616446" cy="480131"/>
          </a:xfrm>
          <a:prstGeom prst="rect">
            <a:avLst/>
          </a:prstGeom>
          <a:noFill/>
        </p:spPr>
        <p:txBody>
          <a:bodyPr wrap="square" rtlCol="0">
            <a:spAutoFit/>
          </a:bodyPr>
          <a:lstStyle/>
          <a:p>
            <a:r>
              <a:rPr lang="zh-CN" altLang="en-US" sz="2520" b="1" dirty="0">
                <a:latin typeface="微软雅黑" pitchFamily="34" charset="-122"/>
                <a:ea typeface="微软雅黑" pitchFamily="34" charset="-122"/>
              </a:rPr>
              <a:t>单击此处添加标题</a:t>
            </a:r>
          </a:p>
        </p:txBody>
      </p:sp>
      <p:sp>
        <p:nvSpPr>
          <p:cNvPr id="56" name="Freeform 471"/>
          <p:cNvSpPr>
            <a:spLocks noEditPoints="1"/>
          </p:cNvSpPr>
          <p:nvPr/>
        </p:nvSpPr>
        <p:spPr bwMode="auto">
          <a:xfrm>
            <a:off x="6246676" y="3784415"/>
            <a:ext cx="913948" cy="698255"/>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0E4D93"/>
          </a:solidFill>
          <a:ln>
            <a:noFill/>
          </a:ln>
          <a:effectLst/>
        </p:spPr>
        <p:txBody>
          <a:bodyPr vert="horz" wrap="square" lIns="86401" tIns="43200" rIns="86401" bIns="43200" numCol="1" anchor="t" anchorCtr="0" compatLnSpc="1">
            <a:prstTxWarp prst="textNoShape">
              <a:avLst/>
            </a:prstTxWarp>
          </a:bodyPr>
          <a:lstStyle/>
          <a:p>
            <a:endParaRPr lang="zh-CN" altLang="en-US" sz="2857">
              <a:solidFill>
                <a:schemeClr val="tx1">
                  <a:lumMod val="75000"/>
                  <a:lumOff val="25000"/>
                </a:schemeClr>
              </a:solidFill>
            </a:endParaRPr>
          </a:p>
        </p:txBody>
      </p:sp>
      <p:sp>
        <p:nvSpPr>
          <p:cNvPr id="58" name="Freeform 476"/>
          <p:cNvSpPr>
            <a:spLocks noEditPoints="1"/>
          </p:cNvSpPr>
          <p:nvPr/>
        </p:nvSpPr>
        <p:spPr bwMode="auto">
          <a:xfrm>
            <a:off x="2068279" y="1607105"/>
            <a:ext cx="983971" cy="712977"/>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0E4D93"/>
          </a:solidFill>
          <a:ln>
            <a:noFill/>
          </a:ln>
          <a:effectLst/>
        </p:spPr>
        <p:txBody>
          <a:bodyPr vert="horz" wrap="square" lIns="86401" tIns="43200" rIns="86401" bIns="43200" numCol="1" anchor="t" anchorCtr="0" compatLnSpc="1">
            <a:prstTxWarp prst="textNoShape">
              <a:avLst/>
            </a:prstTxWarp>
          </a:bodyPr>
          <a:lstStyle/>
          <a:p>
            <a:endParaRPr lang="zh-CN" altLang="en-US" sz="2857">
              <a:solidFill>
                <a:schemeClr val="tx1">
                  <a:lumMod val="75000"/>
                  <a:lumOff val="25000"/>
                </a:schemeClr>
              </a:solidFill>
            </a:endParaRPr>
          </a:p>
        </p:txBody>
      </p:sp>
      <p:sp>
        <p:nvSpPr>
          <p:cNvPr id="59" name="Oval 493"/>
          <p:cNvSpPr>
            <a:spLocks noChangeArrowheads="1"/>
          </p:cNvSpPr>
          <p:nvPr/>
        </p:nvSpPr>
        <p:spPr bwMode="auto">
          <a:xfrm>
            <a:off x="2068279" y="3856495"/>
            <a:ext cx="690164" cy="626174"/>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0E4D93"/>
          </a:solidFill>
          <a:ln>
            <a:noFill/>
          </a:ln>
          <a:effectLst/>
        </p:spPr>
        <p:txBody>
          <a:bodyPr vert="horz" wrap="square" lIns="86401" tIns="43200" rIns="86401" bIns="43200" numCol="1" anchor="t" anchorCtr="0" compatLnSpc="1">
            <a:prstTxWarp prst="textNoShape">
              <a:avLst/>
            </a:prstTxWarp>
          </a:bodyPr>
          <a:lstStyle/>
          <a:p>
            <a:endParaRPr lang="zh-CN" altLang="en-US" sz="2857">
              <a:solidFill>
                <a:schemeClr val="tx1">
                  <a:lumMod val="75000"/>
                  <a:lumOff val="25000"/>
                </a:schemeClr>
              </a:solidFill>
            </a:endParaRPr>
          </a:p>
        </p:txBody>
      </p:sp>
      <p:sp>
        <p:nvSpPr>
          <p:cNvPr id="60" name="Freeform 497"/>
          <p:cNvSpPr>
            <a:spLocks noEditPoints="1"/>
          </p:cNvSpPr>
          <p:nvPr/>
        </p:nvSpPr>
        <p:spPr bwMode="auto">
          <a:xfrm>
            <a:off x="6246677" y="1607106"/>
            <a:ext cx="532773" cy="734980"/>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0E4D93"/>
          </a:solidFill>
          <a:ln>
            <a:noFill/>
          </a:ln>
          <a:effectLst/>
        </p:spPr>
        <p:txBody>
          <a:bodyPr vert="horz" wrap="square" lIns="86401" tIns="43200" rIns="86401" bIns="43200" numCol="1" anchor="t" anchorCtr="0" compatLnSpc="1">
            <a:prstTxWarp prst="textNoShape">
              <a:avLst/>
            </a:prstTxWarp>
          </a:bodyPr>
          <a:lstStyle/>
          <a:p>
            <a:endParaRPr lang="zh-CN" altLang="en-US" sz="2857">
              <a:solidFill>
                <a:schemeClr val="tx1">
                  <a:lumMod val="75000"/>
                  <a:lumOff val="25000"/>
                </a:schemeClr>
              </a:solidFill>
            </a:endParaRPr>
          </a:p>
        </p:txBody>
      </p:sp>
      <p:cxnSp>
        <p:nvCxnSpPr>
          <p:cNvPr id="61" name="直接连接符 60"/>
          <p:cNvCxnSpPr/>
          <p:nvPr/>
        </p:nvCxnSpPr>
        <p:spPr>
          <a:xfrm>
            <a:off x="2068278" y="2407232"/>
            <a:ext cx="35052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246674" y="2407232"/>
            <a:ext cx="347729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068278" y="4632903"/>
            <a:ext cx="35052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246674" y="4632903"/>
            <a:ext cx="347729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TextBox 498"/>
          <p:cNvSpPr txBox="1"/>
          <p:nvPr/>
        </p:nvSpPr>
        <p:spPr>
          <a:xfrm>
            <a:off x="3960393" y="1847984"/>
            <a:ext cx="1722990" cy="397457"/>
          </a:xfrm>
          <a:prstGeom prst="rect">
            <a:avLst/>
          </a:prstGeom>
          <a:noFill/>
        </p:spPr>
        <p:txBody>
          <a:bodyPr wrap="none" lIns="86401" tIns="43200" rIns="86401" bIns="43200" rtlCol="0" anchor="ctr">
            <a:spAutoFit/>
          </a:bodyPr>
          <a:lstStyle/>
          <a:p>
            <a:pPr lvl="0" algn="r"/>
            <a:r>
              <a:rPr lang="zh-CN" altLang="en-US" sz="2016"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6" name="TextBox 499"/>
          <p:cNvSpPr txBox="1"/>
          <p:nvPr/>
        </p:nvSpPr>
        <p:spPr>
          <a:xfrm>
            <a:off x="8111192" y="1847984"/>
            <a:ext cx="1722990" cy="397457"/>
          </a:xfrm>
          <a:prstGeom prst="rect">
            <a:avLst/>
          </a:prstGeom>
          <a:noFill/>
        </p:spPr>
        <p:txBody>
          <a:bodyPr wrap="none" lIns="86401" tIns="43200" rIns="86401" bIns="43200" rtlCol="0" anchor="ctr">
            <a:spAutoFit/>
          </a:bodyPr>
          <a:lstStyle/>
          <a:p>
            <a:pPr lvl="0" algn="r"/>
            <a:r>
              <a:rPr lang="zh-CN" altLang="en-US" sz="2016"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7" name="TextBox 500"/>
          <p:cNvSpPr txBox="1"/>
          <p:nvPr/>
        </p:nvSpPr>
        <p:spPr>
          <a:xfrm>
            <a:off x="3960393" y="4044877"/>
            <a:ext cx="1722990" cy="397457"/>
          </a:xfrm>
          <a:prstGeom prst="rect">
            <a:avLst/>
          </a:prstGeom>
          <a:noFill/>
        </p:spPr>
        <p:txBody>
          <a:bodyPr wrap="none" lIns="86401" tIns="43200" rIns="86401" bIns="43200" rtlCol="0" anchor="ctr">
            <a:spAutoFit/>
          </a:bodyPr>
          <a:lstStyle/>
          <a:p>
            <a:pPr lvl="0" algn="r"/>
            <a:r>
              <a:rPr lang="zh-CN" altLang="en-US" sz="2016"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8" name="TextBox 501"/>
          <p:cNvSpPr txBox="1"/>
          <p:nvPr/>
        </p:nvSpPr>
        <p:spPr>
          <a:xfrm>
            <a:off x="8111192" y="4044877"/>
            <a:ext cx="1722990" cy="397457"/>
          </a:xfrm>
          <a:prstGeom prst="rect">
            <a:avLst/>
          </a:prstGeom>
          <a:noFill/>
        </p:spPr>
        <p:txBody>
          <a:bodyPr wrap="none" lIns="86401" tIns="43200" rIns="86401" bIns="43200" rtlCol="0" anchor="ctr">
            <a:spAutoFit/>
          </a:bodyPr>
          <a:lstStyle/>
          <a:p>
            <a:pPr lvl="0" algn="r"/>
            <a:r>
              <a:rPr lang="zh-CN" altLang="en-US" sz="2016"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9" name="TextBox 503"/>
          <p:cNvSpPr txBox="1"/>
          <p:nvPr/>
        </p:nvSpPr>
        <p:spPr>
          <a:xfrm>
            <a:off x="1949954" y="2492321"/>
            <a:ext cx="3837835" cy="994800"/>
          </a:xfrm>
          <a:prstGeom prst="rect">
            <a:avLst/>
          </a:prstGeom>
          <a:noFill/>
        </p:spPr>
        <p:txBody>
          <a:bodyPr wrap="square" lIns="86401" tIns="43200" rIns="86401" bIns="43200" rtlCol="0">
            <a:spAutoFit/>
          </a:bodyPr>
          <a:lstStyle/>
          <a:p>
            <a:pPr>
              <a:lnSpc>
                <a:spcPct val="130000"/>
              </a:lnSpc>
            </a:pPr>
            <a:r>
              <a:rPr lang="zh-CN" altLang="en-US" sz="1512"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512"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，在此录入上述图表的描述说明。</a:t>
            </a:r>
            <a:endParaRPr lang="zh-CN" altLang="en-US" sz="1512" dirty="0">
              <a:solidFill>
                <a:schemeClr val="tx1">
                  <a:lumMod val="75000"/>
                  <a:lumOff val="25000"/>
                </a:schemeClr>
              </a:solidFill>
              <a:latin typeface="微软雅黑" pitchFamily="34" charset="-122"/>
              <a:ea typeface="微软雅黑" pitchFamily="34" charset="-122"/>
            </a:endParaRPr>
          </a:p>
        </p:txBody>
      </p:sp>
      <p:sp>
        <p:nvSpPr>
          <p:cNvPr id="70" name="TextBox 504"/>
          <p:cNvSpPr txBox="1"/>
          <p:nvPr/>
        </p:nvSpPr>
        <p:spPr>
          <a:xfrm>
            <a:off x="6150674" y="2492321"/>
            <a:ext cx="3837835" cy="994800"/>
          </a:xfrm>
          <a:prstGeom prst="rect">
            <a:avLst/>
          </a:prstGeom>
          <a:noFill/>
        </p:spPr>
        <p:txBody>
          <a:bodyPr wrap="square" lIns="86401" tIns="43200" rIns="86401" bIns="43200"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512" dirty="0"/>
              <a:t>您的内容打在这里，或者通过复制您的文本后，在此框中选择粘贴，并选择只保留文字</a:t>
            </a:r>
            <a:r>
              <a:rPr lang="zh-CN" altLang="en-US" sz="1512" dirty="0">
                <a:sym typeface="微软雅黑" pitchFamily="34" charset="-122"/>
              </a:rPr>
              <a:t>，在此录入上述图表的描述说明。</a:t>
            </a:r>
            <a:endParaRPr lang="zh-CN" altLang="en-US" sz="1512" dirty="0"/>
          </a:p>
        </p:txBody>
      </p:sp>
      <p:sp>
        <p:nvSpPr>
          <p:cNvPr id="71" name="TextBox 505"/>
          <p:cNvSpPr txBox="1"/>
          <p:nvPr/>
        </p:nvSpPr>
        <p:spPr>
          <a:xfrm>
            <a:off x="1949954" y="4727843"/>
            <a:ext cx="3837835" cy="994800"/>
          </a:xfrm>
          <a:prstGeom prst="rect">
            <a:avLst/>
          </a:prstGeom>
          <a:noFill/>
        </p:spPr>
        <p:txBody>
          <a:bodyPr wrap="square" lIns="86401" tIns="43200" rIns="86401" bIns="43200"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512" dirty="0"/>
              <a:t>您的内容打在这里，或者通过复制您的文本后，在此框中选择粘贴，并选择只保留文字</a:t>
            </a:r>
            <a:r>
              <a:rPr lang="zh-CN" altLang="en-US" sz="1512" dirty="0">
                <a:sym typeface="微软雅黑" pitchFamily="34" charset="-122"/>
              </a:rPr>
              <a:t>，在此录入上述图表的描述说明。</a:t>
            </a:r>
            <a:endParaRPr lang="zh-CN" altLang="en-US" sz="1512" dirty="0"/>
          </a:p>
        </p:txBody>
      </p:sp>
      <p:sp>
        <p:nvSpPr>
          <p:cNvPr id="72" name="TextBox 506"/>
          <p:cNvSpPr txBox="1"/>
          <p:nvPr/>
        </p:nvSpPr>
        <p:spPr>
          <a:xfrm>
            <a:off x="6150674" y="4727843"/>
            <a:ext cx="3837835" cy="994800"/>
          </a:xfrm>
          <a:prstGeom prst="rect">
            <a:avLst/>
          </a:prstGeom>
          <a:noFill/>
        </p:spPr>
        <p:txBody>
          <a:bodyPr wrap="square" lIns="86401" tIns="43200" rIns="86401" bIns="43200"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512" dirty="0"/>
              <a:t>您的内容打在这里，或者通过复制您的文本后，在此框中选择粘贴，并选择只保留文字</a:t>
            </a:r>
            <a:r>
              <a:rPr lang="zh-CN" altLang="en-US" sz="1512" dirty="0">
                <a:sym typeface="微软雅黑" pitchFamily="34" charset="-122"/>
              </a:rPr>
              <a:t>，在此录入上述图表的描述说明。</a:t>
            </a:r>
            <a:endParaRPr lang="zh-CN" altLang="en-US" sz="1512" dirty="0"/>
          </a:p>
        </p:txBody>
      </p:sp>
    </p:spTree>
    <p:extLst>
      <p:ext uri="{BB962C8B-B14F-4D97-AF65-F5344CB8AC3E}">
        <p14:creationId xmlns:p14="http://schemas.microsoft.com/office/powerpoint/2010/main" val="1176380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rot="16200000">
            <a:off x="7946461" y="2138404"/>
            <a:ext cx="1494042" cy="3922633"/>
          </a:xfrm>
          <a:prstGeom prst="trapezoid">
            <a:avLst>
              <a:gd name="adj" fmla="val 15639"/>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endParaRPr lang="zh-CN" altLang="en-US" sz="2857"/>
          </a:p>
        </p:txBody>
      </p:sp>
      <p:sp>
        <p:nvSpPr>
          <p:cNvPr id="4" name="梯形 3"/>
          <p:cNvSpPr/>
          <p:nvPr/>
        </p:nvSpPr>
        <p:spPr>
          <a:xfrm rot="16200000">
            <a:off x="7946461" y="-96419"/>
            <a:ext cx="1494042" cy="3922633"/>
          </a:xfrm>
          <a:prstGeom prst="trapezoid">
            <a:avLst>
              <a:gd name="adj" fmla="val 15639"/>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endParaRPr lang="zh-CN" altLang="en-US" sz="2857"/>
          </a:p>
        </p:txBody>
      </p:sp>
      <p:sp>
        <p:nvSpPr>
          <p:cNvPr id="5" name="梯形 4"/>
          <p:cNvSpPr/>
          <p:nvPr/>
        </p:nvSpPr>
        <p:spPr>
          <a:xfrm rot="5400000" flipH="1">
            <a:off x="2079987" y="3253385"/>
            <a:ext cx="1494042" cy="3922633"/>
          </a:xfrm>
          <a:prstGeom prst="trapezoid">
            <a:avLst>
              <a:gd name="adj" fmla="val 15639"/>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endParaRPr lang="zh-CN" altLang="en-US" sz="2857"/>
          </a:p>
        </p:txBody>
      </p:sp>
      <p:sp>
        <p:nvSpPr>
          <p:cNvPr id="6" name="梯形 5"/>
          <p:cNvSpPr/>
          <p:nvPr/>
        </p:nvSpPr>
        <p:spPr>
          <a:xfrm rot="5400000" flipH="1">
            <a:off x="2079987" y="1020183"/>
            <a:ext cx="1494042" cy="3922633"/>
          </a:xfrm>
          <a:prstGeom prst="trapezoid">
            <a:avLst>
              <a:gd name="adj" fmla="val 15639"/>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algn="ctr"/>
            <a:endParaRPr lang="zh-CN" altLang="en-US" sz="2857"/>
          </a:p>
        </p:txBody>
      </p:sp>
      <p:grpSp>
        <p:nvGrpSpPr>
          <p:cNvPr id="7" name="组合 6"/>
          <p:cNvGrpSpPr/>
          <p:nvPr/>
        </p:nvGrpSpPr>
        <p:grpSpPr>
          <a:xfrm>
            <a:off x="4788325" y="1354648"/>
            <a:ext cx="1700833" cy="1020500"/>
            <a:chOff x="5067414" y="1325994"/>
            <a:chExt cx="1800000" cy="1080000"/>
          </a:xfrm>
          <a:solidFill>
            <a:srgbClr val="0E4D93"/>
          </a:solidFill>
        </p:grpSpPr>
        <p:sp>
          <p:nvSpPr>
            <p:cNvPr id="8" name="矩形 7"/>
            <p:cNvSpPr/>
            <p:nvPr/>
          </p:nvSpPr>
          <p:spPr>
            <a:xfrm flipH="1">
              <a:off x="5067414" y="1325994"/>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pic>
          <p:nvPicPr>
            <p:cNvPr id="9" name="图片 8"/>
            <p:cNvPicPr>
              <a:picLocks noChangeAspect="1"/>
            </p:cNvPicPr>
            <p:nvPr/>
          </p:nvPicPr>
          <p:blipFill>
            <a:blip r:embed="rId2" cstate="print">
              <a:biLevel thresh="25000"/>
            </a:blip>
            <a:stretch>
              <a:fillRect/>
            </a:stretch>
          </p:blipFill>
          <p:spPr>
            <a:xfrm>
              <a:off x="5644794" y="1553735"/>
              <a:ext cx="844962" cy="551062"/>
            </a:xfrm>
            <a:prstGeom prst="rect">
              <a:avLst/>
            </a:prstGeom>
            <a:grpFill/>
          </p:spPr>
        </p:pic>
      </p:grpSp>
      <p:grpSp>
        <p:nvGrpSpPr>
          <p:cNvPr id="10" name="组合 9"/>
          <p:cNvGrpSpPr/>
          <p:nvPr/>
        </p:nvGrpSpPr>
        <p:grpSpPr>
          <a:xfrm>
            <a:off x="5031333" y="2471250"/>
            <a:ext cx="1700833" cy="1020500"/>
            <a:chOff x="5324589" y="2507698"/>
            <a:chExt cx="1800000" cy="1080000"/>
          </a:xfrm>
          <a:solidFill>
            <a:srgbClr val="0E4D93"/>
          </a:solidFill>
        </p:grpSpPr>
        <p:sp>
          <p:nvSpPr>
            <p:cNvPr id="11" name="矩形 10"/>
            <p:cNvSpPr/>
            <p:nvPr/>
          </p:nvSpPr>
          <p:spPr>
            <a:xfrm flipH="1">
              <a:off x="5324589" y="2507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pic>
          <p:nvPicPr>
            <p:cNvPr id="12" name="图片 11"/>
            <p:cNvPicPr>
              <a:picLocks noChangeAspect="1"/>
            </p:cNvPicPr>
            <p:nvPr/>
          </p:nvPicPr>
          <p:blipFill>
            <a:blip r:embed="rId3" cstate="print">
              <a:biLevel thresh="25000"/>
            </a:blip>
            <a:stretch>
              <a:fillRect/>
            </a:stretch>
          </p:blipFill>
          <p:spPr>
            <a:xfrm>
              <a:off x="5793579" y="2605663"/>
              <a:ext cx="698315" cy="711327"/>
            </a:xfrm>
            <a:prstGeom prst="rect">
              <a:avLst/>
            </a:prstGeom>
            <a:grpFill/>
          </p:spPr>
        </p:pic>
      </p:grpSp>
      <p:grpSp>
        <p:nvGrpSpPr>
          <p:cNvPr id="13" name="组合 12"/>
          <p:cNvGrpSpPr/>
          <p:nvPr/>
        </p:nvGrpSpPr>
        <p:grpSpPr>
          <a:xfrm>
            <a:off x="5031333" y="4704452"/>
            <a:ext cx="1700833" cy="1020500"/>
            <a:chOff x="5324589" y="4871107"/>
            <a:chExt cx="1800000" cy="1080000"/>
          </a:xfrm>
          <a:solidFill>
            <a:srgbClr val="0E4D93"/>
          </a:solidFill>
        </p:grpSpPr>
        <p:sp>
          <p:nvSpPr>
            <p:cNvPr id="14" name="矩形 13"/>
            <p:cNvSpPr/>
            <p:nvPr/>
          </p:nvSpPr>
          <p:spPr>
            <a:xfrm flipH="1">
              <a:off x="5324589" y="4871107"/>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pic>
          <p:nvPicPr>
            <p:cNvPr id="15" name="图片 14"/>
            <p:cNvPicPr>
              <a:picLocks noChangeAspect="1"/>
            </p:cNvPicPr>
            <p:nvPr/>
          </p:nvPicPr>
          <p:blipFill>
            <a:blip r:embed="rId4" cstate="print">
              <a:biLevel thresh="25000"/>
            </a:blip>
            <a:stretch>
              <a:fillRect/>
            </a:stretch>
          </p:blipFill>
          <p:spPr>
            <a:xfrm>
              <a:off x="5736436" y="5117683"/>
              <a:ext cx="877882" cy="586845"/>
            </a:xfrm>
            <a:prstGeom prst="rect">
              <a:avLst/>
            </a:prstGeom>
            <a:grpFill/>
          </p:spPr>
        </p:pic>
      </p:grpSp>
      <p:grpSp>
        <p:nvGrpSpPr>
          <p:cNvPr id="16" name="组合 15"/>
          <p:cNvGrpSpPr/>
          <p:nvPr/>
        </p:nvGrpSpPr>
        <p:grpSpPr>
          <a:xfrm>
            <a:off x="4788325" y="3587849"/>
            <a:ext cx="1700833" cy="1020500"/>
            <a:chOff x="5067414" y="3689402"/>
            <a:chExt cx="1800000" cy="1080000"/>
          </a:xfrm>
          <a:solidFill>
            <a:srgbClr val="0E4D93"/>
          </a:solidFill>
        </p:grpSpPr>
        <p:sp>
          <p:nvSpPr>
            <p:cNvPr id="17" name="矩形 16"/>
            <p:cNvSpPr/>
            <p:nvPr/>
          </p:nvSpPr>
          <p:spPr>
            <a:xfrm flipH="1">
              <a:off x="5067414" y="3689402"/>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pic>
          <p:nvPicPr>
            <p:cNvPr id="18" name="图片 17"/>
            <p:cNvPicPr>
              <a:picLocks noChangeAspect="1"/>
            </p:cNvPicPr>
            <p:nvPr/>
          </p:nvPicPr>
          <p:blipFill>
            <a:blip r:embed="rId5" cstate="print">
              <a:biLevel thresh="25000"/>
            </a:blip>
            <a:stretch>
              <a:fillRect/>
            </a:stretch>
          </p:blipFill>
          <p:spPr>
            <a:xfrm>
              <a:off x="5617572" y="3836879"/>
              <a:ext cx="899408" cy="703885"/>
            </a:xfrm>
            <a:prstGeom prst="rect">
              <a:avLst/>
            </a:prstGeom>
            <a:grpFill/>
          </p:spPr>
        </p:pic>
      </p:grpSp>
      <p:grpSp>
        <p:nvGrpSpPr>
          <p:cNvPr id="19" name="组合 18"/>
          <p:cNvGrpSpPr/>
          <p:nvPr/>
        </p:nvGrpSpPr>
        <p:grpSpPr>
          <a:xfrm>
            <a:off x="7882560" y="1328192"/>
            <a:ext cx="2593815" cy="1064427"/>
            <a:chOff x="8342056" y="1297995"/>
            <a:chExt cx="2745046" cy="1126489"/>
          </a:xfrm>
        </p:grpSpPr>
        <p:sp>
          <p:nvSpPr>
            <p:cNvPr id="20" name="文本框 35"/>
            <p:cNvSpPr txBox="1"/>
            <p:nvPr/>
          </p:nvSpPr>
          <p:spPr>
            <a:xfrm flipH="1">
              <a:off x="8342056" y="1297995"/>
              <a:ext cx="2320903" cy="356326"/>
            </a:xfrm>
            <a:prstGeom prst="rect">
              <a:avLst/>
            </a:prstGeom>
            <a:noFill/>
          </p:spPr>
          <p:txBody>
            <a:bodyPr wrap="square" rtlCol="0">
              <a:spAutoFit/>
            </a:bodyPr>
            <a:lstStyle/>
            <a:p>
              <a:pPr>
                <a:lnSpc>
                  <a:spcPct val="90000"/>
                </a:lnSpc>
                <a:spcBef>
                  <a:spcPts val="945"/>
                </a:spcBef>
              </a:pPr>
              <a:r>
                <a:rPr lang="zh-CN" altLang="en-US" sz="1764" b="1" dirty="0">
                  <a:solidFill>
                    <a:srgbClr val="F0FAFA"/>
                  </a:solidFill>
                  <a:latin typeface="微软雅黑" panose="020B0503020204020204" pitchFamily="34" charset="-122"/>
                  <a:ea typeface="微软雅黑" panose="020B0503020204020204" pitchFamily="34" charset="-122"/>
                </a:rPr>
                <a:t>添加标题</a:t>
              </a:r>
            </a:p>
          </p:txBody>
        </p:sp>
        <p:sp>
          <p:nvSpPr>
            <p:cNvPr id="21" name="文本框 36"/>
            <p:cNvSpPr txBox="1"/>
            <p:nvPr/>
          </p:nvSpPr>
          <p:spPr>
            <a:xfrm flipH="1">
              <a:off x="8346043" y="1587990"/>
              <a:ext cx="2741059" cy="836494"/>
            </a:xfrm>
            <a:prstGeom prst="rect">
              <a:avLst/>
            </a:prstGeom>
            <a:noFill/>
          </p:spPr>
          <p:txBody>
            <a:bodyPr wrap="square" rtlCol="0">
              <a:spAutoFit/>
            </a:bodyPr>
            <a:lstStyle/>
            <a:p>
              <a:pPr>
                <a:lnSpc>
                  <a:spcPct val="120000"/>
                </a:lnSpc>
              </a:pPr>
              <a:r>
                <a:rPr lang="zh-CN" altLang="en-US" sz="126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260" dirty="0">
                <a:solidFill>
                  <a:srgbClr val="F0FAFA"/>
                </a:solidFill>
                <a:latin typeface="微软雅黑" panose="020B0503020204020204" pitchFamily="34" charset="-122"/>
                <a:ea typeface="微软雅黑" panose="020B0503020204020204" pitchFamily="34" charset="-122"/>
              </a:endParaRPr>
            </a:p>
          </p:txBody>
        </p:sp>
      </p:grpSp>
      <p:sp>
        <p:nvSpPr>
          <p:cNvPr id="22" name="文本框 37"/>
          <p:cNvSpPr txBox="1"/>
          <p:nvPr/>
        </p:nvSpPr>
        <p:spPr>
          <a:xfrm>
            <a:off x="6882253" y="1472025"/>
            <a:ext cx="854165" cy="785257"/>
          </a:xfrm>
          <a:prstGeom prst="rect">
            <a:avLst/>
          </a:prstGeom>
          <a:noFill/>
        </p:spPr>
        <p:txBody>
          <a:bodyPr wrap="none" lIns="86402" tIns="43201" rIns="86402" bIns="43201" rtlCol="0">
            <a:spAutoFit/>
          </a:bodyPr>
          <a:lstStyle/>
          <a:p>
            <a:r>
              <a:rPr lang="en-US" altLang="zh-CN" sz="4536" b="1" dirty="0">
                <a:solidFill>
                  <a:schemeClr val="bg1"/>
                </a:solidFill>
                <a:latin typeface="Batang" panose="02030600000101010101" pitchFamily="18" charset="-127"/>
                <a:ea typeface="Batang" panose="02030600000101010101" pitchFamily="18" charset="-127"/>
              </a:rPr>
              <a:t>01</a:t>
            </a:r>
            <a:endParaRPr lang="zh-CN" altLang="en-US" sz="4536" b="1" dirty="0">
              <a:solidFill>
                <a:schemeClr val="bg1"/>
              </a:solidFill>
              <a:latin typeface="Batang" panose="02030600000101010101" pitchFamily="18" charset="-127"/>
              <a:ea typeface="Batang" panose="02030600000101010101" pitchFamily="18" charset="-127"/>
            </a:endParaRPr>
          </a:p>
        </p:txBody>
      </p:sp>
      <p:sp>
        <p:nvSpPr>
          <p:cNvPr id="23" name="文本框 38"/>
          <p:cNvSpPr txBox="1"/>
          <p:nvPr/>
        </p:nvSpPr>
        <p:spPr>
          <a:xfrm>
            <a:off x="3793692" y="2588892"/>
            <a:ext cx="854165" cy="785257"/>
          </a:xfrm>
          <a:prstGeom prst="rect">
            <a:avLst/>
          </a:prstGeom>
          <a:noFill/>
        </p:spPr>
        <p:txBody>
          <a:bodyPr wrap="none" lIns="86402" tIns="43201" rIns="86402" bIns="43201" rtlCol="0">
            <a:spAutoFit/>
          </a:bodyPr>
          <a:lstStyle/>
          <a:p>
            <a:r>
              <a:rPr lang="en-US" altLang="zh-CN" sz="4536" b="1" dirty="0">
                <a:solidFill>
                  <a:schemeClr val="bg1"/>
                </a:solidFill>
                <a:latin typeface="Batang" panose="02030600000101010101" pitchFamily="18" charset="-127"/>
                <a:ea typeface="Batang" panose="02030600000101010101" pitchFamily="18" charset="-127"/>
              </a:rPr>
              <a:t>02</a:t>
            </a:r>
            <a:endParaRPr lang="zh-CN" altLang="en-US" sz="4536" b="1" dirty="0">
              <a:solidFill>
                <a:schemeClr val="bg1"/>
              </a:solidFill>
              <a:latin typeface="Batang" panose="02030600000101010101" pitchFamily="18" charset="-127"/>
              <a:ea typeface="Batang" panose="02030600000101010101" pitchFamily="18" charset="-127"/>
            </a:endParaRPr>
          </a:p>
        </p:txBody>
      </p:sp>
      <p:sp>
        <p:nvSpPr>
          <p:cNvPr id="24" name="文本框 39"/>
          <p:cNvSpPr txBox="1"/>
          <p:nvPr/>
        </p:nvSpPr>
        <p:spPr>
          <a:xfrm>
            <a:off x="6878039" y="3705492"/>
            <a:ext cx="854165" cy="785257"/>
          </a:xfrm>
          <a:prstGeom prst="rect">
            <a:avLst/>
          </a:prstGeom>
          <a:noFill/>
        </p:spPr>
        <p:txBody>
          <a:bodyPr wrap="none" lIns="86402" tIns="43201" rIns="86402" bIns="43201" rtlCol="0">
            <a:spAutoFit/>
          </a:bodyPr>
          <a:lstStyle/>
          <a:p>
            <a:r>
              <a:rPr lang="en-US" altLang="zh-CN" sz="4536" b="1" dirty="0">
                <a:solidFill>
                  <a:schemeClr val="bg1"/>
                </a:solidFill>
                <a:latin typeface="Batang" panose="02030600000101010101" pitchFamily="18" charset="-127"/>
                <a:ea typeface="Batang" panose="02030600000101010101" pitchFamily="18" charset="-127"/>
              </a:rPr>
              <a:t>03</a:t>
            </a:r>
            <a:endParaRPr lang="zh-CN" altLang="en-US" sz="4536" b="1" dirty="0">
              <a:solidFill>
                <a:schemeClr val="bg1"/>
              </a:solidFill>
              <a:latin typeface="Batang" panose="02030600000101010101" pitchFamily="18" charset="-127"/>
              <a:ea typeface="Batang" panose="02030600000101010101" pitchFamily="18" charset="-127"/>
            </a:endParaRPr>
          </a:p>
        </p:txBody>
      </p:sp>
      <p:sp>
        <p:nvSpPr>
          <p:cNvPr id="25" name="文本框 40"/>
          <p:cNvSpPr txBox="1"/>
          <p:nvPr/>
        </p:nvSpPr>
        <p:spPr>
          <a:xfrm>
            <a:off x="3787519" y="4822093"/>
            <a:ext cx="854165" cy="785257"/>
          </a:xfrm>
          <a:prstGeom prst="rect">
            <a:avLst/>
          </a:prstGeom>
          <a:noFill/>
        </p:spPr>
        <p:txBody>
          <a:bodyPr wrap="none" lIns="86402" tIns="43201" rIns="86402" bIns="43201" rtlCol="0">
            <a:spAutoFit/>
          </a:bodyPr>
          <a:lstStyle/>
          <a:p>
            <a:r>
              <a:rPr lang="en-US" altLang="zh-CN" sz="4536" b="1" dirty="0">
                <a:solidFill>
                  <a:schemeClr val="bg1"/>
                </a:solidFill>
                <a:latin typeface="Batang" panose="02030600000101010101" pitchFamily="18" charset="-127"/>
                <a:ea typeface="Batang" panose="02030600000101010101" pitchFamily="18" charset="-127"/>
              </a:rPr>
              <a:t>04</a:t>
            </a:r>
            <a:endParaRPr lang="zh-CN" altLang="en-US" sz="4536" b="1" dirty="0">
              <a:solidFill>
                <a:schemeClr val="bg1"/>
              </a:solidFill>
              <a:latin typeface="Batang" panose="02030600000101010101" pitchFamily="18" charset="-127"/>
              <a:ea typeface="Batang" panose="02030600000101010101" pitchFamily="18" charset="-127"/>
            </a:endParaRPr>
          </a:p>
        </p:txBody>
      </p:sp>
      <p:grpSp>
        <p:nvGrpSpPr>
          <p:cNvPr id="26" name="组合 25"/>
          <p:cNvGrpSpPr/>
          <p:nvPr/>
        </p:nvGrpSpPr>
        <p:grpSpPr>
          <a:xfrm>
            <a:off x="7882560" y="3561393"/>
            <a:ext cx="2593814" cy="1064427"/>
            <a:chOff x="7656515" y="2131419"/>
            <a:chExt cx="2830606" cy="1126489"/>
          </a:xfrm>
        </p:grpSpPr>
        <p:sp>
          <p:nvSpPr>
            <p:cNvPr id="27" name="文本框 42"/>
            <p:cNvSpPr txBox="1"/>
            <p:nvPr/>
          </p:nvSpPr>
          <p:spPr>
            <a:xfrm flipH="1">
              <a:off x="7656515" y="2131419"/>
              <a:ext cx="2393245" cy="356326"/>
            </a:xfrm>
            <a:prstGeom prst="rect">
              <a:avLst/>
            </a:prstGeom>
            <a:noFill/>
          </p:spPr>
          <p:txBody>
            <a:bodyPr wrap="square" rtlCol="0">
              <a:spAutoFit/>
            </a:bodyPr>
            <a:lstStyle/>
            <a:p>
              <a:pPr>
                <a:lnSpc>
                  <a:spcPct val="90000"/>
                </a:lnSpc>
                <a:spcBef>
                  <a:spcPts val="945"/>
                </a:spcBef>
              </a:pPr>
              <a:r>
                <a:rPr lang="zh-CN" altLang="en-US" sz="1764" b="1" dirty="0">
                  <a:solidFill>
                    <a:srgbClr val="F0FAFA"/>
                  </a:solidFill>
                  <a:latin typeface="微软雅黑" panose="020B0503020204020204" pitchFamily="34" charset="-122"/>
                  <a:ea typeface="微软雅黑" panose="020B0503020204020204" pitchFamily="34" charset="-122"/>
                </a:rPr>
                <a:t>添加标题</a:t>
              </a:r>
            </a:p>
          </p:txBody>
        </p:sp>
        <p:sp>
          <p:nvSpPr>
            <p:cNvPr id="28" name="文本框 43"/>
            <p:cNvSpPr txBox="1"/>
            <p:nvPr/>
          </p:nvSpPr>
          <p:spPr>
            <a:xfrm flipH="1">
              <a:off x="7660625" y="2421414"/>
              <a:ext cx="2826496" cy="836494"/>
            </a:xfrm>
            <a:prstGeom prst="rect">
              <a:avLst/>
            </a:prstGeom>
            <a:noFill/>
          </p:spPr>
          <p:txBody>
            <a:bodyPr wrap="square" rtlCol="0">
              <a:spAutoFit/>
            </a:bodyPr>
            <a:lstStyle/>
            <a:p>
              <a:pPr>
                <a:lnSpc>
                  <a:spcPct val="120000"/>
                </a:lnSpc>
              </a:pPr>
              <a:r>
                <a:rPr lang="zh-CN" altLang="en-US" sz="126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260" dirty="0">
                <a:solidFill>
                  <a:srgbClr val="F0FAFA"/>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103613" y="2444791"/>
            <a:ext cx="2600565" cy="1064427"/>
            <a:chOff x="7649148" y="2131419"/>
            <a:chExt cx="2837973" cy="1126489"/>
          </a:xfrm>
        </p:grpSpPr>
        <p:sp>
          <p:nvSpPr>
            <p:cNvPr id="30" name="文本框 45"/>
            <p:cNvSpPr txBox="1"/>
            <p:nvPr/>
          </p:nvSpPr>
          <p:spPr>
            <a:xfrm flipH="1">
              <a:off x="7649148" y="2131419"/>
              <a:ext cx="2767213" cy="356326"/>
            </a:xfrm>
            <a:prstGeom prst="rect">
              <a:avLst/>
            </a:prstGeom>
            <a:noFill/>
          </p:spPr>
          <p:txBody>
            <a:bodyPr wrap="square" rtlCol="0">
              <a:spAutoFit/>
            </a:bodyPr>
            <a:lstStyle/>
            <a:p>
              <a:pPr algn="r">
                <a:lnSpc>
                  <a:spcPct val="90000"/>
                </a:lnSpc>
                <a:spcBef>
                  <a:spcPts val="945"/>
                </a:spcBef>
              </a:pPr>
              <a:r>
                <a:rPr lang="zh-CN" altLang="en-US" sz="1764" b="1" dirty="0">
                  <a:solidFill>
                    <a:srgbClr val="F0FAFA"/>
                  </a:solidFill>
                  <a:latin typeface="微软雅黑" panose="020B0503020204020204" pitchFamily="34" charset="-122"/>
                  <a:ea typeface="微软雅黑" panose="020B0503020204020204" pitchFamily="34" charset="-122"/>
                </a:rPr>
                <a:t>添加标题</a:t>
              </a:r>
            </a:p>
          </p:txBody>
        </p:sp>
        <p:sp>
          <p:nvSpPr>
            <p:cNvPr id="31" name="文本框 46"/>
            <p:cNvSpPr txBox="1"/>
            <p:nvPr/>
          </p:nvSpPr>
          <p:spPr>
            <a:xfrm flipH="1">
              <a:off x="7660624" y="2421414"/>
              <a:ext cx="2826497" cy="836494"/>
            </a:xfrm>
            <a:prstGeom prst="rect">
              <a:avLst/>
            </a:prstGeom>
            <a:noFill/>
          </p:spPr>
          <p:txBody>
            <a:bodyPr wrap="square" rtlCol="0">
              <a:spAutoFit/>
            </a:bodyPr>
            <a:lstStyle/>
            <a:p>
              <a:pPr>
                <a:lnSpc>
                  <a:spcPct val="120000"/>
                </a:lnSpc>
              </a:pPr>
              <a:r>
                <a:rPr lang="zh-CN" altLang="en-US" sz="126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260" dirty="0">
                <a:solidFill>
                  <a:srgbClr val="F0FAFA"/>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103612" y="4677993"/>
            <a:ext cx="2600564" cy="1064427"/>
            <a:chOff x="7649149" y="2131419"/>
            <a:chExt cx="2837972" cy="1126489"/>
          </a:xfrm>
        </p:grpSpPr>
        <p:sp>
          <p:nvSpPr>
            <p:cNvPr id="33" name="文本框 48"/>
            <p:cNvSpPr txBox="1"/>
            <p:nvPr/>
          </p:nvSpPr>
          <p:spPr>
            <a:xfrm flipH="1">
              <a:off x="7649149" y="2131419"/>
              <a:ext cx="2767213" cy="356326"/>
            </a:xfrm>
            <a:prstGeom prst="rect">
              <a:avLst/>
            </a:prstGeom>
            <a:noFill/>
          </p:spPr>
          <p:txBody>
            <a:bodyPr wrap="square" rtlCol="0">
              <a:spAutoFit/>
            </a:bodyPr>
            <a:lstStyle/>
            <a:p>
              <a:pPr algn="r">
                <a:lnSpc>
                  <a:spcPct val="90000"/>
                </a:lnSpc>
                <a:spcBef>
                  <a:spcPts val="945"/>
                </a:spcBef>
              </a:pPr>
              <a:r>
                <a:rPr lang="zh-CN" altLang="en-US" sz="1764" b="1" dirty="0">
                  <a:solidFill>
                    <a:srgbClr val="F0FAFA"/>
                  </a:solidFill>
                  <a:latin typeface="微软雅黑" panose="020B0503020204020204" pitchFamily="34" charset="-122"/>
                  <a:ea typeface="微软雅黑" panose="020B0503020204020204" pitchFamily="34" charset="-122"/>
                </a:rPr>
                <a:t>添加标题</a:t>
              </a:r>
            </a:p>
          </p:txBody>
        </p:sp>
        <p:sp>
          <p:nvSpPr>
            <p:cNvPr id="34" name="文本框 49"/>
            <p:cNvSpPr txBox="1"/>
            <p:nvPr/>
          </p:nvSpPr>
          <p:spPr>
            <a:xfrm flipH="1">
              <a:off x="7660624" y="2421414"/>
              <a:ext cx="2826497" cy="836494"/>
            </a:xfrm>
            <a:prstGeom prst="rect">
              <a:avLst/>
            </a:prstGeom>
            <a:noFill/>
          </p:spPr>
          <p:txBody>
            <a:bodyPr wrap="square" rtlCol="0">
              <a:spAutoFit/>
            </a:bodyPr>
            <a:lstStyle/>
            <a:p>
              <a:pPr>
                <a:lnSpc>
                  <a:spcPct val="120000"/>
                </a:lnSpc>
              </a:pPr>
              <a:r>
                <a:rPr lang="zh-CN" altLang="en-US" sz="126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260" dirty="0">
                <a:solidFill>
                  <a:srgbClr val="F0FAFA"/>
                </a:solidFill>
                <a:latin typeface="微软雅黑" panose="020B0503020204020204" pitchFamily="34" charset="-122"/>
                <a:ea typeface="微软雅黑" panose="020B0503020204020204" pitchFamily="34" charset="-122"/>
              </a:endParaRPr>
            </a:p>
          </p:txBody>
        </p:sp>
      </p:grpSp>
      <p:sp>
        <p:nvSpPr>
          <p:cNvPr id="35" name="TextBox 1"/>
          <p:cNvSpPr txBox="1"/>
          <p:nvPr/>
        </p:nvSpPr>
        <p:spPr>
          <a:xfrm>
            <a:off x="1224185" y="246288"/>
            <a:ext cx="9616446" cy="480131"/>
          </a:xfrm>
          <a:prstGeom prst="rect">
            <a:avLst/>
          </a:prstGeom>
          <a:noFill/>
        </p:spPr>
        <p:txBody>
          <a:bodyPr wrap="square" rtlCol="0">
            <a:spAutoFit/>
          </a:bodyPr>
          <a:lstStyle/>
          <a:p>
            <a:r>
              <a:rPr lang="zh-CN" altLang="en-US" sz="2520" b="1" dirty="0">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1066799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
          <p:cNvSpPr txBox="1"/>
          <p:nvPr/>
        </p:nvSpPr>
        <p:spPr>
          <a:xfrm>
            <a:off x="1224185" y="246288"/>
            <a:ext cx="9616446" cy="480131"/>
          </a:xfrm>
          <a:prstGeom prst="rect">
            <a:avLst/>
          </a:prstGeom>
          <a:noFill/>
        </p:spPr>
        <p:txBody>
          <a:bodyPr wrap="square" rtlCol="0">
            <a:spAutoFit/>
          </a:bodyPr>
          <a:lstStyle/>
          <a:p>
            <a:r>
              <a:rPr lang="zh-CN" altLang="en-US" sz="2520" b="1" dirty="0">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3470291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 y="3512251"/>
            <a:ext cx="11525831" cy="2967924"/>
          </a:xfrm>
          <a:prstGeom prst="rect">
            <a:avLst/>
          </a:prstGeom>
          <a:solidFill>
            <a:srgbClr val="004EA2"/>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sp>
        <p:nvSpPr>
          <p:cNvPr id="8" name="TextBox 7"/>
          <p:cNvSpPr txBox="1"/>
          <p:nvPr/>
        </p:nvSpPr>
        <p:spPr>
          <a:xfrm>
            <a:off x="1405627" y="4181916"/>
            <a:ext cx="8709234" cy="790345"/>
          </a:xfrm>
          <a:prstGeom prst="rect">
            <a:avLst/>
          </a:prstGeom>
          <a:noFill/>
        </p:spPr>
        <p:txBody>
          <a:bodyPr wrap="square" rtlCol="0">
            <a:spAutoFit/>
          </a:bodyPr>
          <a:lstStyle/>
          <a:p>
            <a:pPr algn="ctr"/>
            <a:r>
              <a:rPr lang="zh-CN" altLang="en-US" sz="4536" b="1" dirty="0">
                <a:solidFill>
                  <a:schemeClr val="bg1"/>
                </a:solidFill>
                <a:latin typeface="微软雅黑" pitchFamily="34" charset="-122"/>
                <a:ea typeface="微软雅黑" pitchFamily="34" charset="-122"/>
              </a:rPr>
              <a:t>谢  谢</a:t>
            </a:r>
          </a:p>
        </p:txBody>
      </p:sp>
      <p:sp>
        <p:nvSpPr>
          <p:cNvPr id="9" name="TextBox 8"/>
          <p:cNvSpPr txBox="1"/>
          <p:nvPr/>
        </p:nvSpPr>
        <p:spPr>
          <a:xfrm>
            <a:off x="2817327" y="5208883"/>
            <a:ext cx="5896876" cy="363818"/>
          </a:xfrm>
          <a:prstGeom prst="rect">
            <a:avLst/>
          </a:prstGeom>
          <a:noFill/>
        </p:spPr>
        <p:txBody>
          <a:bodyPr wrap="square" rtlCol="0">
            <a:spAutoFit/>
          </a:bodyPr>
          <a:lstStyle/>
          <a:p>
            <a:pPr algn="ctr"/>
            <a:r>
              <a:rPr lang="en-US" altLang="zh-CN" sz="1764" b="1">
                <a:solidFill>
                  <a:schemeClr val="bg1"/>
                </a:solidFill>
                <a:latin typeface="微软雅黑" pitchFamily="34" charset="-122"/>
                <a:ea typeface="微软雅黑" pitchFamily="34" charset="-122"/>
              </a:rPr>
              <a:t>——  </a:t>
            </a:r>
            <a:r>
              <a:rPr lang="en-US" altLang="zh-CN" sz="1764" b="1" smtClean="0">
                <a:solidFill>
                  <a:schemeClr val="bg1"/>
                </a:solidFill>
                <a:latin typeface="微软雅黑" pitchFamily="34" charset="-122"/>
                <a:ea typeface="微软雅黑" pitchFamily="34" charset="-122"/>
              </a:rPr>
              <a:t>20XX.X.X  </a:t>
            </a:r>
            <a:r>
              <a:rPr lang="en-US" altLang="zh-CN" sz="1764" b="1" dirty="0">
                <a:solidFill>
                  <a:schemeClr val="bg1"/>
                </a:solidFill>
                <a:latin typeface="微软雅黑" pitchFamily="34" charset="-122"/>
                <a:ea typeface="微软雅黑" pitchFamily="34" charset="-122"/>
              </a:rPr>
              <a:t>——</a:t>
            </a:r>
            <a:endParaRPr lang="zh-CN" altLang="en-US" sz="1764" b="1" dirty="0">
              <a:solidFill>
                <a:schemeClr val="bg1"/>
              </a:solidFill>
              <a:latin typeface="微软雅黑" pitchFamily="34" charset="-122"/>
              <a:ea typeface="微软雅黑" pitchFamily="34" charset="-122"/>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5423" y="1281336"/>
            <a:ext cx="1569641" cy="156964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927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5400000">
            <a:off x="1086692" y="1742367"/>
            <a:ext cx="3959764" cy="3684779"/>
          </a:xfrm>
          <a:prstGeom prst="blockArc">
            <a:avLst>
              <a:gd name="adj1" fmla="val 10897210"/>
              <a:gd name="adj2" fmla="val 6953"/>
              <a:gd name="adj3" fmla="val 12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92" tIns="57597" rIns="115192" bIns="57597" anchor="ctr"/>
          <a:lstStyle/>
          <a:p>
            <a:pPr algn="ctr" defTabSz="1151967">
              <a:defRPr/>
            </a:pPr>
            <a:endParaRPr lang="zh-CN" altLang="en-US" sz="3136">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cxnSp>
        <p:nvCxnSpPr>
          <p:cNvPr id="4" name="直接连接符 3"/>
          <p:cNvCxnSpPr/>
          <p:nvPr/>
        </p:nvCxnSpPr>
        <p:spPr bwMode="auto">
          <a:xfrm>
            <a:off x="3834358" y="1849746"/>
            <a:ext cx="181604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3896907" y="5365608"/>
            <a:ext cx="18140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4932491" y="3042033"/>
            <a:ext cx="168084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4754548" y="4283005"/>
            <a:ext cx="18151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bwMode="auto">
          <a:xfrm>
            <a:off x="1484285" y="2158911"/>
            <a:ext cx="2846871" cy="2846871"/>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1967">
              <a:defRPr/>
            </a:pPr>
            <a:endParaRPr lang="zh-CN" altLang="en-US" sz="2857">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sp>
        <p:nvSpPr>
          <p:cNvPr id="13" name="椭圆 12"/>
          <p:cNvSpPr/>
          <p:nvPr/>
        </p:nvSpPr>
        <p:spPr>
          <a:xfrm>
            <a:off x="3548145" y="1577011"/>
            <a:ext cx="470325" cy="470325"/>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57" dirty="0">
                <a:solidFill>
                  <a:schemeClr val="bg1"/>
                </a:solidFill>
                <a:latin typeface="微软雅黑" pitchFamily="34" charset="-122"/>
                <a:ea typeface="微软雅黑" pitchFamily="34" charset="-122"/>
              </a:rPr>
              <a:t>1</a:t>
            </a:r>
            <a:endParaRPr lang="zh-CN" altLang="en-US" sz="2857" dirty="0">
              <a:solidFill>
                <a:schemeClr val="bg1"/>
              </a:solidFill>
              <a:latin typeface="微软雅黑" pitchFamily="34" charset="-122"/>
              <a:ea typeface="微软雅黑" pitchFamily="34" charset="-122"/>
            </a:endParaRPr>
          </a:p>
        </p:txBody>
      </p:sp>
      <p:sp>
        <p:nvSpPr>
          <p:cNvPr id="14" name="椭圆 13"/>
          <p:cNvSpPr/>
          <p:nvPr/>
        </p:nvSpPr>
        <p:spPr>
          <a:xfrm>
            <a:off x="4546078" y="2787654"/>
            <a:ext cx="470325" cy="470325"/>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57" dirty="0">
                <a:solidFill>
                  <a:schemeClr val="bg1"/>
                </a:solidFill>
                <a:latin typeface="微软雅黑" pitchFamily="34" charset="-122"/>
                <a:ea typeface="微软雅黑" pitchFamily="34" charset="-122"/>
              </a:rPr>
              <a:t>2</a:t>
            </a:r>
            <a:endParaRPr lang="zh-CN" altLang="en-US" sz="2857" dirty="0">
              <a:solidFill>
                <a:schemeClr val="bg1"/>
              </a:solidFill>
              <a:latin typeface="微软雅黑" pitchFamily="34" charset="-122"/>
              <a:ea typeface="微软雅黑" pitchFamily="34" charset="-122"/>
            </a:endParaRPr>
          </a:p>
        </p:txBody>
      </p:sp>
      <p:sp>
        <p:nvSpPr>
          <p:cNvPr id="15" name="椭圆 14"/>
          <p:cNvSpPr/>
          <p:nvPr/>
        </p:nvSpPr>
        <p:spPr>
          <a:xfrm>
            <a:off x="4519696" y="4025348"/>
            <a:ext cx="470325" cy="470325"/>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57" dirty="0">
                <a:solidFill>
                  <a:schemeClr val="bg1"/>
                </a:solidFill>
                <a:latin typeface="微软雅黑" pitchFamily="34" charset="-122"/>
                <a:ea typeface="微软雅黑" pitchFamily="34" charset="-122"/>
              </a:rPr>
              <a:t>3</a:t>
            </a:r>
            <a:endParaRPr lang="zh-CN" altLang="en-US" sz="2857" dirty="0">
              <a:solidFill>
                <a:schemeClr val="bg1"/>
              </a:solidFill>
              <a:latin typeface="微软雅黑" pitchFamily="34" charset="-122"/>
              <a:ea typeface="微软雅黑" pitchFamily="34" charset="-122"/>
            </a:endParaRPr>
          </a:p>
        </p:txBody>
      </p:sp>
      <p:sp>
        <p:nvSpPr>
          <p:cNvPr id="16" name="椭圆 15"/>
          <p:cNvSpPr/>
          <p:nvPr/>
        </p:nvSpPr>
        <p:spPr>
          <a:xfrm>
            <a:off x="3548145" y="5096502"/>
            <a:ext cx="470325" cy="470325"/>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57" dirty="0">
                <a:solidFill>
                  <a:schemeClr val="bg1"/>
                </a:solidFill>
                <a:latin typeface="微软雅黑" pitchFamily="34" charset="-122"/>
                <a:ea typeface="微软雅黑" pitchFamily="34" charset="-122"/>
              </a:rPr>
              <a:t>4</a:t>
            </a:r>
            <a:endParaRPr lang="zh-CN" altLang="en-US" sz="2857" dirty="0">
              <a:solidFill>
                <a:schemeClr val="bg1"/>
              </a:solidFill>
              <a:latin typeface="微软雅黑" pitchFamily="34" charset="-122"/>
              <a:ea typeface="微软雅黑" pitchFamily="34" charset="-122"/>
            </a:endParaRPr>
          </a:p>
        </p:txBody>
      </p:sp>
      <p:grpSp>
        <p:nvGrpSpPr>
          <p:cNvPr id="17" name="组合 16"/>
          <p:cNvGrpSpPr/>
          <p:nvPr/>
        </p:nvGrpSpPr>
        <p:grpSpPr>
          <a:xfrm>
            <a:off x="4906746" y="1334942"/>
            <a:ext cx="1034941" cy="1034941"/>
            <a:chOff x="4008377" y="1003063"/>
            <a:chExt cx="821462" cy="821462"/>
          </a:xfrm>
        </p:grpSpPr>
        <p:sp>
          <p:nvSpPr>
            <p:cNvPr id="18" name="椭圆 17"/>
            <p:cNvSpPr/>
            <p:nvPr/>
          </p:nvSpPr>
          <p:spPr>
            <a:xfrm>
              <a:off x="4008377" y="1003063"/>
              <a:ext cx="821462" cy="821462"/>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solidFill>
                  <a:schemeClr val="tx1">
                    <a:lumMod val="75000"/>
                    <a:lumOff val="25000"/>
                  </a:schemeClr>
                </a:solidFill>
                <a:latin typeface="微软雅黑" pitchFamily="34" charset="-122"/>
                <a:ea typeface="微软雅黑" pitchFamily="34" charset="-122"/>
              </a:endParaRPr>
            </a:p>
          </p:txBody>
        </p:sp>
        <p:grpSp>
          <p:nvGrpSpPr>
            <p:cNvPr id="19" name="组合 54"/>
            <p:cNvGrpSpPr>
              <a:grpSpLocks noChangeAspect="1"/>
            </p:cNvGrpSpPr>
            <p:nvPr/>
          </p:nvGrpSpPr>
          <p:grpSpPr bwMode="auto">
            <a:xfrm>
              <a:off x="4230408" y="1145668"/>
              <a:ext cx="389996" cy="469766"/>
              <a:chOff x="3452849" y="2667439"/>
              <a:chExt cx="239345" cy="288607"/>
            </a:xfrm>
          </p:grpSpPr>
          <p:sp>
            <p:nvSpPr>
              <p:cNvPr id="20" name="Freeform 846"/>
              <p:cNvSpPr>
                <a:spLocks/>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a:extLst/>
            </p:spPr>
            <p:txBody>
              <a:bodyPr lIns="153604" tIns="76802" rIns="153604" bIns="76802"/>
              <a:lstStyle/>
              <a:p>
                <a:pPr defTabSz="1151967">
                  <a:defRPr/>
                </a:pPr>
                <a:endParaRPr lang="zh-CN" altLang="en-US" sz="3136">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sp>
            <p:nvSpPr>
              <p:cNvPr id="21" name="Freeform 847"/>
              <p:cNvSpPr>
                <a:spLocks/>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a:extLst/>
            </p:spPr>
            <p:txBody>
              <a:bodyPr lIns="153604" tIns="76802" rIns="153604" bIns="76802"/>
              <a:lstStyle/>
              <a:p>
                <a:pPr defTabSz="1151967">
                  <a:defRPr/>
                </a:pPr>
                <a:endParaRPr lang="zh-CN" altLang="en-US" sz="3136">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grpSp>
      </p:grpSp>
      <p:grpSp>
        <p:nvGrpSpPr>
          <p:cNvPr id="22" name="组合 21"/>
          <p:cNvGrpSpPr/>
          <p:nvPr/>
        </p:nvGrpSpPr>
        <p:grpSpPr>
          <a:xfrm>
            <a:off x="5683797" y="2448191"/>
            <a:ext cx="1034941" cy="1034941"/>
            <a:chOff x="4703459" y="1967087"/>
            <a:chExt cx="821462" cy="821462"/>
          </a:xfrm>
        </p:grpSpPr>
        <p:sp>
          <p:nvSpPr>
            <p:cNvPr id="23" name="椭圆 22"/>
            <p:cNvSpPr/>
            <p:nvPr/>
          </p:nvSpPr>
          <p:spPr>
            <a:xfrm>
              <a:off x="4703459" y="1967087"/>
              <a:ext cx="821462" cy="821462"/>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solidFill>
                  <a:schemeClr val="tx1">
                    <a:lumMod val="75000"/>
                    <a:lumOff val="25000"/>
                  </a:schemeClr>
                </a:solidFill>
                <a:latin typeface="微软雅黑" pitchFamily="34" charset="-122"/>
                <a:ea typeface="微软雅黑" pitchFamily="34" charset="-122"/>
              </a:endParaRPr>
            </a:p>
          </p:txBody>
        </p:sp>
        <p:sp>
          <p:nvSpPr>
            <p:cNvPr id="2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lIns="153604" tIns="76802" rIns="153604" bIns="76802"/>
            <a:lstStyle/>
            <a:p>
              <a:pPr defTabSz="1151967">
                <a:defRPr/>
              </a:pPr>
              <a:endParaRPr lang="zh-CN" altLang="en-US" sz="3136">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grpSp>
      <p:grpSp>
        <p:nvGrpSpPr>
          <p:cNvPr id="25" name="组合 24"/>
          <p:cNvGrpSpPr/>
          <p:nvPr/>
        </p:nvGrpSpPr>
        <p:grpSpPr>
          <a:xfrm>
            <a:off x="5723236" y="3765535"/>
            <a:ext cx="1034941" cy="1034941"/>
            <a:chOff x="4734763" y="3012700"/>
            <a:chExt cx="821462" cy="821462"/>
          </a:xfrm>
        </p:grpSpPr>
        <p:sp>
          <p:nvSpPr>
            <p:cNvPr id="26" name="椭圆 25"/>
            <p:cNvSpPr/>
            <p:nvPr/>
          </p:nvSpPr>
          <p:spPr>
            <a:xfrm>
              <a:off x="4734763" y="3012700"/>
              <a:ext cx="821462" cy="821462"/>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solidFill>
                  <a:schemeClr val="tx1">
                    <a:lumMod val="75000"/>
                    <a:lumOff val="25000"/>
                  </a:schemeClr>
                </a:solidFill>
                <a:latin typeface="微软雅黑" pitchFamily="34" charset="-122"/>
                <a:ea typeface="微软雅黑" pitchFamily="34" charset="-122"/>
              </a:endParaRPr>
            </a:p>
          </p:txBody>
        </p:sp>
        <p:sp>
          <p:nvSpPr>
            <p:cNvPr id="27"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a:extLst/>
          </p:spPr>
          <p:txBody>
            <a:bodyPr lIns="153604" tIns="76802" rIns="153604" bIns="76802"/>
            <a:lstStyle/>
            <a:p>
              <a:pPr defTabSz="1151967">
                <a:defRPr/>
              </a:pPr>
              <a:endParaRPr lang="zh-CN" altLang="en-US" sz="3136">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grpSp>
      <p:grpSp>
        <p:nvGrpSpPr>
          <p:cNvPr id="28" name="组合 27"/>
          <p:cNvGrpSpPr/>
          <p:nvPr/>
        </p:nvGrpSpPr>
        <p:grpSpPr>
          <a:xfrm>
            <a:off x="4906746" y="4862488"/>
            <a:ext cx="1034941" cy="1034941"/>
            <a:chOff x="4015593" y="3883383"/>
            <a:chExt cx="821462" cy="821462"/>
          </a:xfrm>
        </p:grpSpPr>
        <p:sp>
          <p:nvSpPr>
            <p:cNvPr id="29" name="椭圆 28"/>
            <p:cNvSpPr/>
            <p:nvPr/>
          </p:nvSpPr>
          <p:spPr>
            <a:xfrm>
              <a:off x="4015593" y="3883383"/>
              <a:ext cx="821462" cy="821462"/>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solidFill>
                  <a:schemeClr val="tx1">
                    <a:lumMod val="75000"/>
                    <a:lumOff val="25000"/>
                  </a:schemeClr>
                </a:solidFill>
                <a:latin typeface="微软雅黑" pitchFamily="34" charset="-122"/>
                <a:ea typeface="微软雅黑" pitchFamily="34" charset="-122"/>
              </a:endParaRPr>
            </a:p>
          </p:txBody>
        </p:sp>
        <p:sp>
          <p:nvSpPr>
            <p:cNvPr id="30"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xtLst/>
          </p:spPr>
          <p:txBody>
            <a:bodyPr lIns="153604" tIns="76802" rIns="153604" bIns="76802"/>
            <a:lstStyle/>
            <a:p>
              <a:pPr defTabSz="1151967">
                <a:defRPr/>
              </a:pPr>
              <a:endParaRPr lang="zh-CN" altLang="en-US" sz="3136">
                <a:solidFill>
                  <a:schemeClr val="tx1">
                    <a:lumMod val="75000"/>
                    <a:lumOff val="25000"/>
                  </a:schemeClr>
                </a:solidFill>
                <a:latin typeface="微软雅黑" pitchFamily="34" charset="-122"/>
                <a:ea typeface="微软雅黑" pitchFamily="34" charset="-122"/>
                <a:cs typeface="Arial" panose="020B0604020202020204" pitchFamily="34" charset="0"/>
              </a:endParaRPr>
            </a:p>
          </p:txBody>
        </p:sp>
      </p:grpSp>
      <p:sp>
        <p:nvSpPr>
          <p:cNvPr id="50" name="TextBox 19"/>
          <p:cNvSpPr txBox="1">
            <a:spLocks noChangeArrowheads="1"/>
          </p:cNvSpPr>
          <p:nvPr/>
        </p:nvSpPr>
        <p:spPr bwMode="auto">
          <a:xfrm>
            <a:off x="6304571" y="1607105"/>
            <a:ext cx="3413814" cy="47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6" tIns="43178" rIns="86356" bIns="43178">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2520" b="1" dirty="0">
                <a:solidFill>
                  <a:srgbClr val="0E4D93"/>
                </a:solidFill>
                <a:latin typeface="微软雅黑" pitchFamily="34" charset="-122"/>
              </a:rPr>
              <a:t>单击此处添加标题</a:t>
            </a:r>
          </a:p>
        </p:txBody>
      </p:sp>
      <p:sp>
        <p:nvSpPr>
          <p:cNvPr id="51" name="TextBox 19"/>
          <p:cNvSpPr txBox="1">
            <a:spLocks noChangeArrowheads="1"/>
          </p:cNvSpPr>
          <p:nvPr/>
        </p:nvSpPr>
        <p:spPr bwMode="auto">
          <a:xfrm>
            <a:off x="6939620" y="2765126"/>
            <a:ext cx="3413814" cy="47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6" tIns="43178" rIns="86356" bIns="43178">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2520" b="1" dirty="0">
                <a:solidFill>
                  <a:srgbClr val="0E4D93"/>
                </a:solidFill>
                <a:latin typeface="微软雅黑" pitchFamily="34" charset="-122"/>
              </a:rPr>
              <a:t>单击此处添加标题</a:t>
            </a:r>
          </a:p>
        </p:txBody>
      </p:sp>
      <p:sp>
        <p:nvSpPr>
          <p:cNvPr id="52" name="TextBox 9"/>
          <p:cNvSpPr txBox="1">
            <a:spLocks noChangeArrowheads="1"/>
          </p:cNvSpPr>
          <p:nvPr/>
        </p:nvSpPr>
        <p:spPr bwMode="auto">
          <a:xfrm>
            <a:off x="6973210" y="4056578"/>
            <a:ext cx="3413814" cy="47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6" tIns="43178" rIns="86356" bIns="43178">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2520" b="1" dirty="0">
                <a:solidFill>
                  <a:srgbClr val="0E4D93"/>
                </a:solidFill>
                <a:latin typeface="微软雅黑" pitchFamily="34" charset="-122"/>
              </a:rPr>
              <a:t>单击此处添加标题</a:t>
            </a:r>
          </a:p>
        </p:txBody>
      </p:sp>
      <p:sp>
        <p:nvSpPr>
          <p:cNvPr id="53" name="TextBox 19"/>
          <p:cNvSpPr txBox="1">
            <a:spLocks noChangeArrowheads="1"/>
          </p:cNvSpPr>
          <p:nvPr/>
        </p:nvSpPr>
        <p:spPr bwMode="auto">
          <a:xfrm>
            <a:off x="6247441" y="5214598"/>
            <a:ext cx="3413814" cy="47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56" tIns="43178" rIns="86356" bIns="43178">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2520" b="1" dirty="0">
                <a:solidFill>
                  <a:srgbClr val="0E4D93"/>
                </a:solidFill>
                <a:latin typeface="微软雅黑" pitchFamily="34" charset="-122"/>
              </a:rPr>
              <a:t>单击此处添加标题</a:t>
            </a:r>
          </a:p>
        </p:txBody>
      </p:sp>
      <p:sp>
        <p:nvSpPr>
          <p:cNvPr id="55" name="TextBox 12"/>
          <p:cNvSpPr txBox="1"/>
          <p:nvPr/>
        </p:nvSpPr>
        <p:spPr>
          <a:xfrm>
            <a:off x="1178824" y="155566"/>
            <a:ext cx="4201218" cy="635239"/>
          </a:xfrm>
          <a:prstGeom prst="rect">
            <a:avLst/>
          </a:prstGeom>
          <a:noFill/>
        </p:spPr>
        <p:txBody>
          <a:bodyPr wrap="square" rtlCol="0">
            <a:spAutoFit/>
          </a:bodyPr>
          <a:lstStyle/>
          <a:p>
            <a:r>
              <a:rPr lang="zh-CN" altLang="en-US" sz="3528" b="1" dirty="0">
                <a:solidFill>
                  <a:srgbClr val="0E4D93"/>
                </a:solidFill>
                <a:latin typeface="微软雅黑" pitchFamily="34" charset="-122"/>
                <a:ea typeface="微软雅黑" pitchFamily="34" charset="-122"/>
              </a:rPr>
              <a:t>目  录 </a:t>
            </a:r>
            <a:r>
              <a:rPr lang="en-US" altLang="zh-CN" sz="2857" b="1" dirty="0">
                <a:solidFill>
                  <a:srgbClr val="0E4D93"/>
                </a:solidFill>
                <a:latin typeface="微软雅黑" pitchFamily="34" charset="-122"/>
                <a:ea typeface="微软雅黑" pitchFamily="34" charset="-122"/>
              </a:rPr>
              <a:t>CONTENTS</a:t>
            </a:r>
          </a:p>
        </p:txBody>
      </p:sp>
      <p:pic>
        <p:nvPicPr>
          <p:cNvPr id="56" name="图片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7069" y="2253650"/>
            <a:ext cx="2643823" cy="2643823"/>
          </a:xfrm>
          <a:prstGeom prst="rect">
            <a:avLst/>
          </a:prstGeom>
        </p:spPr>
      </p:pic>
    </p:spTree>
    <p:extLst>
      <p:ext uri="{BB962C8B-B14F-4D97-AF65-F5344CB8AC3E}">
        <p14:creationId xmlns:p14="http://schemas.microsoft.com/office/powerpoint/2010/main" val="4110672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 y="2378236"/>
            <a:ext cx="11520311" cy="1723703"/>
          </a:xfrm>
          <a:prstGeom prst="rect">
            <a:avLst/>
          </a:prstGeom>
          <a:solidFill>
            <a:srgbClr val="0E4D93"/>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grpSp>
        <p:nvGrpSpPr>
          <p:cNvPr id="6" name="组合 5"/>
          <p:cNvGrpSpPr/>
          <p:nvPr/>
        </p:nvGrpSpPr>
        <p:grpSpPr>
          <a:xfrm>
            <a:off x="1314906" y="1879421"/>
            <a:ext cx="2721636" cy="2788333"/>
            <a:chOff x="1331640" y="1491750"/>
            <a:chExt cx="2160240" cy="2213180"/>
          </a:xfrm>
        </p:grpSpPr>
        <p:sp>
          <p:nvSpPr>
            <p:cNvPr id="3" name="椭圆 2"/>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sp>
          <p:nvSpPr>
            <p:cNvPr id="4" name="椭圆 3"/>
            <p:cNvSpPr/>
            <p:nvPr/>
          </p:nvSpPr>
          <p:spPr>
            <a:xfrm>
              <a:off x="1511760" y="1671750"/>
              <a:ext cx="1800000" cy="1800000"/>
            </a:xfrm>
            <a:prstGeom prst="ellipse">
              <a:avLst/>
            </a:prstGeom>
            <a:solidFill>
              <a:srgbClr val="0E4D93"/>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sp>
          <p:nvSpPr>
            <p:cNvPr id="5" name="TextBox 4"/>
            <p:cNvSpPr txBox="1"/>
            <p:nvPr/>
          </p:nvSpPr>
          <p:spPr>
            <a:xfrm>
              <a:off x="1907704" y="1507887"/>
              <a:ext cx="936104" cy="2197043"/>
            </a:xfrm>
            <a:prstGeom prst="rect">
              <a:avLst/>
            </a:prstGeom>
            <a:noFill/>
          </p:spPr>
          <p:txBody>
            <a:bodyPr wrap="square" rtlCol="0">
              <a:spAutoFit/>
            </a:bodyPr>
            <a:lstStyle/>
            <a:p>
              <a:pPr algn="ctr"/>
              <a:r>
                <a:rPr lang="en-US" altLang="zh-CN" sz="17387" dirty="0">
                  <a:solidFill>
                    <a:schemeClr val="bg1"/>
                  </a:solidFill>
                  <a:latin typeface="Arial Black" panose="020B0A04020102020204" pitchFamily="34" charset="0"/>
                  <a:ea typeface="DFGothic-EB" pitchFamily="1" charset="-128"/>
                </a:rPr>
                <a:t>1</a:t>
              </a:r>
              <a:endParaRPr lang="zh-CN" altLang="en-US" sz="17387" dirty="0">
                <a:solidFill>
                  <a:schemeClr val="bg1"/>
                </a:solidFill>
                <a:latin typeface="Arial Black" panose="020B0A04020102020204" pitchFamily="34" charset="0"/>
                <a:ea typeface="DFGothic-EB" pitchFamily="1" charset="-128"/>
              </a:endParaRPr>
            </a:p>
          </p:txBody>
        </p:sp>
      </p:grpSp>
      <p:sp>
        <p:nvSpPr>
          <p:cNvPr id="7" name="矩形 6"/>
          <p:cNvSpPr/>
          <p:nvPr/>
        </p:nvSpPr>
        <p:spPr>
          <a:xfrm>
            <a:off x="4671590" y="2871714"/>
            <a:ext cx="4326826" cy="712824"/>
          </a:xfrm>
          <a:prstGeom prst="rect">
            <a:avLst/>
          </a:prstGeom>
        </p:spPr>
        <p:txBody>
          <a:bodyPr wrap="none">
            <a:spAutoFit/>
          </a:bodyPr>
          <a:lstStyle/>
          <a:p>
            <a:pPr>
              <a:spcBef>
                <a:spcPct val="0"/>
              </a:spcBef>
            </a:pPr>
            <a:r>
              <a:rPr lang="zh-CN" altLang="en-US" sz="4032" b="1" dirty="0">
                <a:solidFill>
                  <a:schemeClr val="bg1"/>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1334823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4185" y="246288"/>
            <a:ext cx="9616446" cy="480131"/>
          </a:xfrm>
          <a:prstGeom prst="rect">
            <a:avLst/>
          </a:prstGeom>
          <a:noFill/>
        </p:spPr>
        <p:txBody>
          <a:bodyPr wrap="square" rtlCol="0">
            <a:spAutoFit/>
          </a:bodyPr>
          <a:lstStyle/>
          <a:p>
            <a:r>
              <a:rPr lang="zh-CN" altLang="en-US" sz="2520" b="1" dirty="0">
                <a:latin typeface="微软雅黑" pitchFamily="34" charset="-122"/>
                <a:ea typeface="微软雅黑" pitchFamily="34" charset="-122"/>
              </a:rPr>
              <a:t>单击此处添加标题</a:t>
            </a:r>
          </a:p>
        </p:txBody>
      </p:sp>
      <p:grpSp>
        <p:nvGrpSpPr>
          <p:cNvPr id="3" name="组合 2"/>
          <p:cNvGrpSpPr/>
          <p:nvPr/>
        </p:nvGrpSpPr>
        <p:grpSpPr>
          <a:xfrm>
            <a:off x="3650241" y="1692901"/>
            <a:ext cx="2416529" cy="857740"/>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4"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7"/>
            <p:cNvSpPr txBox="1"/>
            <p:nvPr/>
          </p:nvSpPr>
          <p:spPr>
            <a:xfrm>
              <a:off x="3971726" y="2384982"/>
              <a:ext cx="2230360" cy="646782"/>
            </a:xfrm>
            <a:prstGeom prst="rect">
              <a:avLst/>
            </a:prstGeom>
            <a:noFill/>
          </p:spPr>
          <p:txBody>
            <a:bodyPr wrap="square" rtlCol="0" anchor="ctr">
              <a:spAutoFit/>
            </a:bodyPr>
            <a:lstStyle/>
            <a:p>
              <a:pPr algn="ctr"/>
              <a:r>
                <a:rPr lang="zh-CN" altLang="en-US" sz="189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89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630481" y="1692901"/>
            <a:ext cx="2416529" cy="857740"/>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4"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50"/>
            <p:cNvSpPr txBox="1"/>
            <p:nvPr/>
          </p:nvSpPr>
          <p:spPr>
            <a:xfrm>
              <a:off x="1709209" y="2335899"/>
              <a:ext cx="2293960" cy="744947"/>
            </a:xfrm>
            <a:prstGeom prst="rect">
              <a:avLst/>
            </a:prstGeom>
            <a:noFill/>
          </p:spPr>
          <p:txBody>
            <a:bodyPr wrap="square" rtlCol="0" anchor="ctr">
              <a:spAutoFit/>
            </a:bodyPr>
            <a:lstStyle/>
            <a:p>
              <a:pPr algn="ctr">
                <a:lnSpc>
                  <a:spcPct val="120000"/>
                </a:lnSpc>
              </a:pPr>
              <a:r>
                <a:rPr lang="zh-CN" altLang="en-US" sz="189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89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7689759" y="1692901"/>
            <a:ext cx="2416529" cy="857740"/>
            <a:chOff x="8127453" y="1984470"/>
            <a:chExt cx="2636520" cy="1447800"/>
          </a:xfrm>
        </p:grpSpPr>
        <p:sp>
          <p:nvSpPr>
            <p:cNvPr id="10" name="任意多边形 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4"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53"/>
            <p:cNvSpPr txBox="1"/>
            <p:nvPr/>
          </p:nvSpPr>
          <p:spPr>
            <a:xfrm>
              <a:off x="8439016" y="2384982"/>
              <a:ext cx="2230360" cy="646782"/>
            </a:xfrm>
            <a:prstGeom prst="rect">
              <a:avLst/>
            </a:prstGeom>
            <a:noFill/>
          </p:spPr>
          <p:txBody>
            <a:bodyPr wrap="square" rtlCol="0" anchor="ctr">
              <a:spAutoFit/>
            </a:bodyPr>
            <a:lstStyle/>
            <a:p>
              <a:pPr algn="ctr"/>
              <a:r>
                <a:rPr lang="zh-CN" altLang="en-US" sz="189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89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组合 11"/>
          <p:cNvGrpSpPr/>
          <p:nvPr/>
        </p:nvGrpSpPr>
        <p:grpSpPr>
          <a:xfrm>
            <a:off x="5669999" y="1692901"/>
            <a:ext cx="2416529" cy="857740"/>
            <a:chOff x="5897092" y="1984470"/>
            <a:chExt cx="2636520" cy="1447800"/>
          </a:xfrm>
        </p:grpSpPr>
        <p:sp>
          <p:nvSpPr>
            <p:cNvPr id="13" name="任意多边形 1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4"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56"/>
            <p:cNvSpPr txBox="1"/>
            <p:nvPr/>
          </p:nvSpPr>
          <p:spPr>
            <a:xfrm>
              <a:off x="6227711" y="2335903"/>
              <a:ext cx="2205655" cy="744947"/>
            </a:xfrm>
            <a:prstGeom prst="rect">
              <a:avLst/>
            </a:prstGeom>
            <a:noFill/>
          </p:spPr>
          <p:txBody>
            <a:bodyPr wrap="square" rtlCol="0" anchor="ctr">
              <a:spAutoFit/>
            </a:bodyPr>
            <a:lstStyle/>
            <a:p>
              <a:pPr algn="ctr">
                <a:lnSpc>
                  <a:spcPct val="120000"/>
                </a:lnSpc>
              </a:pPr>
              <a:r>
                <a:rPr lang="zh-CN" altLang="en-US" sz="189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89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5" name="矩形 47"/>
          <p:cNvSpPr>
            <a:spLocks noChangeArrowheads="1"/>
          </p:cNvSpPr>
          <p:nvPr/>
        </p:nvSpPr>
        <p:spPr bwMode="auto">
          <a:xfrm>
            <a:off x="1366364" y="4834556"/>
            <a:ext cx="8868382" cy="8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94" tIns="43197" rIns="86394" bIns="4319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86" dirty="0">
                <a:solidFill>
                  <a:schemeClr val="tx1">
                    <a:lumMod val="65000"/>
                    <a:lumOff val="35000"/>
                  </a:schemeClr>
                </a:solidFill>
                <a:sym typeface="微软雅黑" pitchFamily="3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a:t>
            </a:r>
            <a:r>
              <a:rPr lang="zh-CN" altLang="en-US" sz="1386" dirty="0">
                <a:solidFill>
                  <a:schemeClr val="tx1">
                    <a:lumMod val="85000"/>
                    <a:lumOff val="15000"/>
                  </a:schemeClr>
                </a:solidFill>
                <a:sym typeface="微软雅黑" pitchFamily="34" charset="-122"/>
              </a:rPr>
              <a:t>图表</a:t>
            </a:r>
            <a:r>
              <a:rPr lang="zh-CN" altLang="en-US" sz="1386" dirty="0">
                <a:solidFill>
                  <a:schemeClr val="tx1">
                    <a:lumMod val="65000"/>
                    <a:lumOff val="35000"/>
                  </a:schemeClr>
                </a:solidFill>
                <a:sym typeface="微软雅黑" pitchFamily="34" charset="-122"/>
              </a:rPr>
              <a:t>的综合描述说明，在此录入上述图表的综合描述说明。</a:t>
            </a:r>
          </a:p>
        </p:txBody>
      </p:sp>
      <p:sp>
        <p:nvSpPr>
          <p:cNvPr id="16" name="矩形 15"/>
          <p:cNvSpPr/>
          <p:nvPr/>
        </p:nvSpPr>
        <p:spPr>
          <a:xfrm>
            <a:off x="2138220" y="2813327"/>
            <a:ext cx="1270929" cy="416880"/>
          </a:xfrm>
          <a:prstGeom prst="rect">
            <a:avLst/>
          </a:prstGeom>
        </p:spPr>
        <p:txBody>
          <a:bodyPr wrap="none" lIns="86394" tIns="43197" rIns="86394" bIns="43197">
            <a:spAutoFit/>
          </a:bodyPr>
          <a:lstStyle/>
          <a:p>
            <a:pPr algn="ctr"/>
            <a:r>
              <a:rPr lang="zh-CN" altLang="en-US" sz="2142" b="1" dirty="0">
                <a:solidFill>
                  <a:schemeClr val="tx1">
                    <a:lumMod val="65000"/>
                    <a:lumOff val="35000"/>
                  </a:schemeClr>
                </a:solidFill>
                <a:latin typeface="微软雅黑" pitchFamily="34" charset="-122"/>
                <a:ea typeface="微软雅黑" pitchFamily="34" charset="-122"/>
              </a:rPr>
              <a:t>添加标题</a:t>
            </a:r>
            <a:endParaRPr lang="en-US" altLang="zh-CN" sz="2142" b="1" dirty="0">
              <a:solidFill>
                <a:schemeClr val="tx1">
                  <a:lumMod val="65000"/>
                  <a:lumOff val="35000"/>
                </a:schemeClr>
              </a:solidFill>
              <a:latin typeface="微软雅黑" pitchFamily="34" charset="-122"/>
              <a:ea typeface="微软雅黑" pitchFamily="34" charset="-122"/>
            </a:endParaRPr>
          </a:p>
        </p:txBody>
      </p:sp>
      <p:sp>
        <p:nvSpPr>
          <p:cNvPr id="17" name="矩形 47"/>
          <p:cNvSpPr>
            <a:spLocks noChangeArrowheads="1"/>
          </p:cNvSpPr>
          <p:nvPr/>
        </p:nvSpPr>
        <p:spPr bwMode="auto">
          <a:xfrm>
            <a:off x="1875107" y="3266050"/>
            <a:ext cx="1802775" cy="136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94" tIns="43197" rIns="86394" bIns="4319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86"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18" name="矩形 17"/>
          <p:cNvSpPr/>
          <p:nvPr/>
        </p:nvSpPr>
        <p:spPr>
          <a:xfrm>
            <a:off x="4186123" y="2813327"/>
            <a:ext cx="1270929" cy="416880"/>
          </a:xfrm>
          <a:prstGeom prst="rect">
            <a:avLst/>
          </a:prstGeom>
        </p:spPr>
        <p:txBody>
          <a:bodyPr wrap="none" lIns="86394" tIns="43197" rIns="86394" bIns="43197">
            <a:spAutoFit/>
          </a:bodyPr>
          <a:lstStyle/>
          <a:p>
            <a:pPr algn="ctr"/>
            <a:r>
              <a:rPr lang="zh-CN" altLang="en-US" sz="2142" b="1" dirty="0">
                <a:solidFill>
                  <a:schemeClr val="tx1">
                    <a:lumMod val="65000"/>
                    <a:lumOff val="35000"/>
                  </a:schemeClr>
                </a:solidFill>
                <a:latin typeface="微软雅黑" pitchFamily="34" charset="-122"/>
                <a:ea typeface="微软雅黑" pitchFamily="34" charset="-122"/>
              </a:rPr>
              <a:t>添加标题</a:t>
            </a:r>
            <a:endParaRPr lang="en-US" altLang="zh-CN" sz="2142" b="1" dirty="0">
              <a:solidFill>
                <a:schemeClr val="tx1">
                  <a:lumMod val="65000"/>
                  <a:lumOff val="35000"/>
                </a:schemeClr>
              </a:solidFill>
              <a:latin typeface="微软雅黑" pitchFamily="34" charset="-122"/>
              <a:ea typeface="微软雅黑" pitchFamily="34" charset="-122"/>
            </a:endParaRPr>
          </a:p>
        </p:txBody>
      </p:sp>
      <p:sp>
        <p:nvSpPr>
          <p:cNvPr id="19" name="矩形 47"/>
          <p:cNvSpPr>
            <a:spLocks noChangeArrowheads="1"/>
          </p:cNvSpPr>
          <p:nvPr/>
        </p:nvSpPr>
        <p:spPr bwMode="auto">
          <a:xfrm>
            <a:off x="3963330" y="3266050"/>
            <a:ext cx="1772043" cy="136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94" tIns="43197" rIns="86394" bIns="4319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86"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20" name="矩形 19"/>
          <p:cNvSpPr/>
          <p:nvPr/>
        </p:nvSpPr>
        <p:spPr>
          <a:xfrm>
            <a:off x="6234026" y="2813327"/>
            <a:ext cx="1270929" cy="416880"/>
          </a:xfrm>
          <a:prstGeom prst="rect">
            <a:avLst/>
          </a:prstGeom>
        </p:spPr>
        <p:txBody>
          <a:bodyPr wrap="none" lIns="86394" tIns="43197" rIns="86394" bIns="43197">
            <a:spAutoFit/>
          </a:bodyPr>
          <a:lstStyle/>
          <a:p>
            <a:pPr algn="ctr"/>
            <a:r>
              <a:rPr lang="zh-CN" altLang="en-US" sz="2142" b="1" dirty="0">
                <a:solidFill>
                  <a:schemeClr val="tx1">
                    <a:lumMod val="65000"/>
                    <a:lumOff val="35000"/>
                  </a:schemeClr>
                </a:solidFill>
                <a:latin typeface="微软雅黑" pitchFamily="34" charset="-122"/>
                <a:ea typeface="微软雅黑" pitchFamily="34" charset="-122"/>
              </a:rPr>
              <a:t>添加标题</a:t>
            </a:r>
            <a:endParaRPr lang="en-US" altLang="zh-CN" sz="2142" b="1" dirty="0">
              <a:solidFill>
                <a:schemeClr val="tx1">
                  <a:lumMod val="65000"/>
                  <a:lumOff val="35000"/>
                </a:schemeClr>
              </a:solidFill>
              <a:latin typeface="微软雅黑" pitchFamily="34" charset="-122"/>
              <a:ea typeface="微软雅黑" pitchFamily="34" charset="-122"/>
            </a:endParaRPr>
          </a:p>
        </p:txBody>
      </p:sp>
      <p:sp>
        <p:nvSpPr>
          <p:cNvPr id="21" name="矩形 47"/>
          <p:cNvSpPr>
            <a:spLocks noChangeArrowheads="1"/>
          </p:cNvSpPr>
          <p:nvPr/>
        </p:nvSpPr>
        <p:spPr bwMode="auto">
          <a:xfrm>
            <a:off x="6020821" y="3266050"/>
            <a:ext cx="1788338" cy="136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94" tIns="43197" rIns="86394" bIns="4319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86"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22" name="矩形 21"/>
          <p:cNvSpPr/>
          <p:nvPr/>
        </p:nvSpPr>
        <p:spPr>
          <a:xfrm>
            <a:off x="8281928" y="2813327"/>
            <a:ext cx="1270929" cy="416880"/>
          </a:xfrm>
          <a:prstGeom prst="rect">
            <a:avLst/>
          </a:prstGeom>
        </p:spPr>
        <p:txBody>
          <a:bodyPr wrap="none" lIns="86394" tIns="43197" rIns="86394" bIns="43197">
            <a:spAutoFit/>
          </a:bodyPr>
          <a:lstStyle/>
          <a:p>
            <a:pPr algn="ctr"/>
            <a:r>
              <a:rPr lang="zh-CN" altLang="en-US" sz="2142" b="1" dirty="0">
                <a:solidFill>
                  <a:schemeClr val="tx1">
                    <a:lumMod val="65000"/>
                    <a:lumOff val="35000"/>
                  </a:schemeClr>
                </a:solidFill>
                <a:latin typeface="微软雅黑" pitchFamily="34" charset="-122"/>
                <a:ea typeface="微软雅黑" pitchFamily="34" charset="-122"/>
              </a:rPr>
              <a:t>添加标题</a:t>
            </a:r>
            <a:endParaRPr lang="en-US" altLang="zh-CN" sz="2142" b="1" dirty="0">
              <a:solidFill>
                <a:schemeClr val="tx1">
                  <a:lumMod val="65000"/>
                  <a:lumOff val="35000"/>
                </a:schemeClr>
              </a:solidFill>
              <a:latin typeface="微软雅黑" pitchFamily="34" charset="-122"/>
              <a:ea typeface="微软雅黑" pitchFamily="34" charset="-122"/>
            </a:endParaRPr>
          </a:p>
        </p:txBody>
      </p:sp>
      <p:sp>
        <p:nvSpPr>
          <p:cNvPr id="23" name="矩形 47"/>
          <p:cNvSpPr>
            <a:spLocks noChangeArrowheads="1"/>
          </p:cNvSpPr>
          <p:nvPr/>
        </p:nvSpPr>
        <p:spPr bwMode="auto">
          <a:xfrm>
            <a:off x="8094608" y="3266050"/>
            <a:ext cx="1771695" cy="136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94" tIns="43197" rIns="86394" bIns="4319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86"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cxnSp>
        <p:nvCxnSpPr>
          <p:cNvPr id="24" name="直接连接符 8"/>
          <p:cNvCxnSpPr/>
          <p:nvPr/>
        </p:nvCxnSpPr>
        <p:spPr>
          <a:xfrm>
            <a:off x="1378436" y="4718952"/>
            <a:ext cx="88442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147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8"/>
          <p:cNvSpPr>
            <a:spLocks noChangeArrowheads="1"/>
          </p:cNvSpPr>
          <p:nvPr/>
        </p:nvSpPr>
        <p:spPr bwMode="auto">
          <a:xfrm>
            <a:off x="4300379" y="2194132"/>
            <a:ext cx="2721428" cy="272107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00726E"/>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nchor="ctr"/>
          <a:lstStyle/>
          <a:p>
            <a:endParaRPr lang="zh-CN" altLang="en-US" sz="2857">
              <a:solidFill>
                <a:schemeClr val="tx1">
                  <a:lumMod val="65000"/>
                  <a:lumOff val="35000"/>
                </a:schemeClr>
              </a:solidFill>
              <a:latin typeface="微软雅黑" pitchFamily="34" charset="-122"/>
              <a:ea typeface="微软雅黑" pitchFamily="34" charset="-122"/>
            </a:endParaRPr>
          </a:p>
        </p:txBody>
      </p:sp>
      <p:sp>
        <p:nvSpPr>
          <p:cNvPr id="5" name="Oval 53"/>
          <p:cNvSpPr>
            <a:spLocks noChangeArrowheads="1"/>
          </p:cNvSpPr>
          <p:nvPr/>
        </p:nvSpPr>
        <p:spPr bwMode="auto">
          <a:xfrm>
            <a:off x="4416143" y="1831611"/>
            <a:ext cx="966042" cy="966427"/>
          </a:xfrm>
          <a:prstGeom prst="ellipse">
            <a:avLst/>
          </a:prstGeom>
          <a:solidFill>
            <a:srgbClr val="0E4D9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endParaRPr lang="zh-CN" altLang="en-US" sz="2857">
              <a:solidFill>
                <a:schemeClr val="tx1">
                  <a:lumMod val="65000"/>
                  <a:lumOff val="35000"/>
                </a:schemeClr>
              </a:solidFill>
              <a:latin typeface="微软雅黑" pitchFamily="34" charset="-122"/>
              <a:ea typeface="微软雅黑" pitchFamily="34" charset="-122"/>
            </a:endParaRPr>
          </a:p>
        </p:txBody>
      </p:sp>
      <p:sp>
        <p:nvSpPr>
          <p:cNvPr id="6" name="Oval 53"/>
          <p:cNvSpPr>
            <a:spLocks noChangeArrowheads="1"/>
          </p:cNvSpPr>
          <p:nvPr/>
        </p:nvSpPr>
        <p:spPr bwMode="auto">
          <a:xfrm>
            <a:off x="3895560" y="3066145"/>
            <a:ext cx="966042" cy="966426"/>
          </a:xfrm>
          <a:prstGeom prst="ellipse">
            <a:avLst/>
          </a:prstGeom>
          <a:solidFill>
            <a:srgbClr val="0E4D9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endParaRPr lang="zh-CN" altLang="en-US" sz="2857">
              <a:solidFill>
                <a:schemeClr val="tx1">
                  <a:lumMod val="65000"/>
                  <a:lumOff val="35000"/>
                </a:schemeClr>
              </a:solidFill>
              <a:latin typeface="微软雅黑" pitchFamily="34" charset="-122"/>
              <a:ea typeface="微软雅黑" pitchFamily="34" charset="-122"/>
            </a:endParaRPr>
          </a:p>
        </p:txBody>
      </p:sp>
      <p:sp>
        <p:nvSpPr>
          <p:cNvPr id="7" name="Oval 53"/>
          <p:cNvSpPr>
            <a:spLocks noChangeArrowheads="1"/>
          </p:cNvSpPr>
          <p:nvPr/>
        </p:nvSpPr>
        <p:spPr bwMode="auto">
          <a:xfrm>
            <a:off x="4440147" y="4213675"/>
            <a:ext cx="966042" cy="966427"/>
          </a:xfrm>
          <a:prstGeom prst="ellipse">
            <a:avLst/>
          </a:prstGeom>
          <a:solidFill>
            <a:srgbClr val="0E4D9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endParaRPr lang="zh-CN" altLang="en-US" sz="2857">
              <a:solidFill>
                <a:schemeClr val="tx1">
                  <a:lumMod val="65000"/>
                  <a:lumOff val="35000"/>
                </a:schemeClr>
              </a:solidFill>
              <a:latin typeface="微软雅黑" pitchFamily="34" charset="-122"/>
              <a:ea typeface="微软雅黑" pitchFamily="34" charset="-122"/>
            </a:endParaRPr>
          </a:p>
        </p:txBody>
      </p:sp>
      <p:sp>
        <p:nvSpPr>
          <p:cNvPr id="8" name="Oval 53"/>
          <p:cNvSpPr>
            <a:spLocks noChangeArrowheads="1"/>
          </p:cNvSpPr>
          <p:nvPr/>
        </p:nvSpPr>
        <p:spPr bwMode="auto">
          <a:xfrm>
            <a:off x="5868372" y="4213675"/>
            <a:ext cx="966042" cy="966427"/>
          </a:xfrm>
          <a:prstGeom prst="ellipse">
            <a:avLst/>
          </a:prstGeom>
          <a:solidFill>
            <a:srgbClr val="0E4D9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endParaRPr lang="zh-CN" altLang="en-US" sz="2857">
              <a:solidFill>
                <a:schemeClr val="tx1">
                  <a:lumMod val="65000"/>
                  <a:lumOff val="35000"/>
                </a:schemeClr>
              </a:solidFill>
              <a:latin typeface="微软雅黑" pitchFamily="34" charset="-122"/>
              <a:ea typeface="微软雅黑" pitchFamily="34" charset="-122"/>
            </a:endParaRPr>
          </a:p>
        </p:txBody>
      </p:sp>
      <p:sp>
        <p:nvSpPr>
          <p:cNvPr id="9" name="Oval 53"/>
          <p:cNvSpPr>
            <a:spLocks noChangeArrowheads="1"/>
          </p:cNvSpPr>
          <p:nvPr/>
        </p:nvSpPr>
        <p:spPr bwMode="auto">
          <a:xfrm>
            <a:off x="6454963" y="2989642"/>
            <a:ext cx="966042" cy="966427"/>
          </a:xfrm>
          <a:prstGeom prst="ellipse">
            <a:avLst/>
          </a:prstGeom>
          <a:solidFill>
            <a:srgbClr val="0E4D9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endParaRPr lang="zh-CN" altLang="en-US" sz="2857">
              <a:solidFill>
                <a:schemeClr val="tx1">
                  <a:lumMod val="65000"/>
                  <a:lumOff val="35000"/>
                </a:schemeClr>
              </a:solidFill>
              <a:latin typeface="微软雅黑" pitchFamily="34" charset="-122"/>
              <a:ea typeface="微软雅黑" pitchFamily="34" charset="-122"/>
            </a:endParaRPr>
          </a:p>
        </p:txBody>
      </p:sp>
      <p:sp>
        <p:nvSpPr>
          <p:cNvPr id="10" name="Oval 53"/>
          <p:cNvSpPr>
            <a:spLocks noChangeArrowheads="1"/>
          </p:cNvSpPr>
          <p:nvPr/>
        </p:nvSpPr>
        <p:spPr bwMode="auto">
          <a:xfrm>
            <a:off x="5877373" y="1791111"/>
            <a:ext cx="966042" cy="966426"/>
          </a:xfrm>
          <a:prstGeom prst="ellipse">
            <a:avLst/>
          </a:prstGeom>
          <a:solidFill>
            <a:srgbClr val="0E4D9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anchor="ctr"/>
          <a:lstStyle/>
          <a:p>
            <a:pPr algn="ctr">
              <a:defRPr/>
            </a:pPr>
            <a:endParaRPr lang="zh-CN" altLang="en-US" sz="2857">
              <a:solidFill>
                <a:schemeClr val="tx1">
                  <a:lumMod val="65000"/>
                  <a:lumOff val="35000"/>
                </a:schemeClr>
              </a:solidFill>
              <a:latin typeface="微软雅黑" pitchFamily="34" charset="-122"/>
              <a:ea typeface="微软雅黑" pitchFamily="34" charset="-122"/>
            </a:endParaRPr>
          </a:p>
        </p:txBody>
      </p:sp>
      <p:sp>
        <p:nvSpPr>
          <p:cNvPr id="11" name="Line 548"/>
          <p:cNvSpPr>
            <a:spLocks noChangeShapeType="1"/>
          </p:cNvSpPr>
          <p:nvPr/>
        </p:nvSpPr>
        <p:spPr bwMode="auto">
          <a:xfrm flipH="1">
            <a:off x="7431371" y="3824677"/>
            <a:ext cx="2313364" cy="0"/>
          </a:xfrm>
          <a:prstGeom prst="line">
            <a:avLst/>
          </a:prstGeom>
          <a:noFill/>
          <a:ln w="19050">
            <a:solidFill>
              <a:srgbClr val="0E4D9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86402" tIns="43201" rIns="86402" bIns="43201"/>
          <a:lstStyle/>
          <a:p>
            <a:endParaRPr lang="zh-CN" altLang="en-US" sz="2857">
              <a:solidFill>
                <a:schemeClr val="tx1">
                  <a:lumMod val="65000"/>
                  <a:lumOff val="35000"/>
                </a:schemeClr>
              </a:solidFill>
              <a:latin typeface="微软雅黑" pitchFamily="34" charset="-122"/>
              <a:ea typeface="微软雅黑" pitchFamily="34" charset="-122"/>
            </a:endParaRPr>
          </a:p>
        </p:txBody>
      </p:sp>
      <p:sp>
        <p:nvSpPr>
          <p:cNvPr id="12" name="Line 548"/>
          <p:cNvSpPr>
            <a:spLocks noChangeShapeType="1"/>
          </p:cNvSpPr>
          <p:nvPr/>
        </p:nvSpPr>
        <p:spPr bwMode="auto">
          <a:xfrm flipH="1">
            <a:off x="6819276" y="5050210"/>
            <a:ext cx="2176841" cy="0"/>
          </a:xfrm>
          <a:prstGeom prst="line">
            <a:avLst/>
          </a:prstGeom>
          <a:noFill/>
          <a:ln w="19050">
            <a:solidFill>
              <a:srgbClr val="0E4D9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86402" tIns="43201" rIns="86402" bIns="43201"/>
          <a:lstStyle/>
          <a:p>
            <a:endParaRPr lang="zh-CN" altLang="en-US" sz="2857">
              <a:solidFill>
                <a:schemeClr val="tx1">
                  <a:lumMod val="65000"/>
                  <a:lumOff val="35000"/>
                </a:schemeClr>
              </a:solidFill>
              <a:latin typeface="微软雅黑" pitchFamily="34" charset="-122"/>
              <a:ea typeface="微软雅黑" pitchFamily="34" charset="-122"/>
            </a:endParaRPr>
          </a:p>
        </p:txBody>
      </p:sp>
      <p:sp>
        <p:nvSpPr>
          <p:cNvPr id="13" name="Line 548"/>
          <p:cNvSpPr>
            <a:spLocks noChangeShapeType="1"/>
          </p:cNvSpPr>
          <p:nvPr/>
        </p:nvSpPr>
        <p:spPr bwMode="auto">
          <a:xfrm flipH="1">
            <a:off x="6886786" y="2533141"/>
            <a:ext cx="2313364" cy="0"/>
          </a:xfrm>
          <a:prstGeom prst="line">
            <a:avLst/>
          </a:prstGeom>
          <a:noFill/>
          <a:ln w="19050">
            <a:solidFill>
              <a:srgbClr val="0E4D9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86402" tIns="43201" rIns="86402" bIns="43201"/>
          <a:lstStyle/>
          <a:p>
            <a:endParaRPr lang="zh-CN" altLang="en-US" sz="2857">
              <a:solidFill>
                <a:schemeClr val="tx1">
                  <a:lumMod val="65000"/>
                  <a:lumOff val="35000"/>
                </a:schemeClr>
              </a:solidFill>
              <a:latin typeface="微软雅黑" pitchFamily="34" charset="-122"/>
              <a:ea typeface="微软雅黑" pitchFamily="34" charset="-122"/>
            </a:endParaRPr>
          </a:p>
        </p:txBody>
      </p:sp>
      <p:sp>
        <p:nvSpPr>
          <p:cNvPr id="14" name="Line 548"/>
          <p:cNvSpPr>
            <a:spLocks noChangeShapeType="1"/>
          </p:cNvSpPr>
          <p:nvPr/>
        </p:nvSpPr>
        <p:spPr bwMode="auto">
          <a:xfrm>
            <a:off x="2191048" y="2533141"/>
            <a:ext cx="2176842" cy="0"/>
          </a:xfrm>
          <a:prstGeom prst="line">
            <a:avLst/>
          </a:prstGeom>
          <a:noFill/>
          <a:ln w="19050">
            <a:solidFill>
              <a:srgbClr val="0E4D9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86402" tIns="43201" rIns="86402" bIns="43201"/>
          <a:lstStyle/>
          <a:p>
            <a:endParaRPr lang="zh-CN" altLang="en-US" sz="2857">
              <a:solidFill>
                <a:schemeClr val="tx1">
                  <a:lumMod val="65000"/>
                  <a:lumOff val="35000"/>
                </a:schemeClr>
              </a:solidFill>
              <a:latin typeface="微软雅黑" pitchFamily="34" charset="-122"/>
              <a:ea typeface="微软雅黑" pitchFamily="34" charset="-122"/>
            </a:endParaRPr>
          </a:p>
        </p:txBody>
      </p:sp>
      <p:sp>
        <p:nvSpPr>
          <p:cNvPr id="15" name="Rectangle 42"/>
          <p:cNvSpPr>
            <a:spLocks noChangeArrowheads="1"/>
          </p:cNvSpPr>
          <p:nvPr/>
        </p:nvSpPr>
        <p:spPr bwMode="auto">
          <a:xfrm>
            <a:off x="2191047" y="1988628"/>
            <a:ext cx="2313364" cy="4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02" tIns="43201" rIns="86402" bIns="43201">
            <a:spAutoFit/>
          </a:bodyPr>
          <a:lstStyle/>
          <a:p>
            <a:pPr>
              <a:lnSpc>
                <a:spcPct val="150000"/>
              </a:lnSpc>
            </a:pPr>
            <a:r>
              <a:rPr lang="zh-CN" altLang="en-US" sz="882">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882">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6" name="Rectangle 45"/>
          <p:cNvSpPr>
            <a:spLocks noChangeArrowheads="1"/>
          </p:cNvSpPr>
          <p:nvPr/>
        </p:nvSpPr>
        <p:spPr bwMode="auto">
          <a:xfrm>
            <a:off x="6886786" y="4573197"/>
            <a:ext cx="3198503" cy="4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02" tIns="43201" rIns="86402" bIns="43201">
            <a:spAutoFit/>
          </a:bodyPr>
          <a:lstStyle/>
          <a:p>
            <a:pPr>
              <a:lnSpc>
                <a:spcPct val="150000"/>
              </a:lnSpc>
            </a:pPr>
            <a:r>
              <a:rPr lang="zh-CN" altLang="en-US" sz="882">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882">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7" name="Rectangle 46"/>
          <p:cNvSpPr>
            <a:spLocks noChangeArrowheads="1"/>
          </p:cNvSpPr>
          <p:nvPr/>
        </p:nvSpPr>
        <p:spPr bwMode="auto">
          <a:xfrm>
            <a:off x="7635405" y="3347664"/>
            <a:ext cx="2449884" cy="4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02" tIns="43201" rIns="86402" bIns="43201">
            <a:spAutoFit/>
          </a:bodyPr>
          <a:lstStyle/>
          <a:p>
            <a:pPr>
              <a:lnSpc>
                <a:spcPct val="150000"/>
              </a:lnSpc>
            </a:pPr>
            <a:r>
              <a:rPr lang="zh-CN" altLang="en-US" sz="882">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882">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8" name="Rectangle 47"/>
          <p:cNvSpPr>
            <a:spLocks noChangeArrowheads="1"/>
          </p:cNvSpPr>
          <p:nvPr/>
        </p:nvSpPr>
        <p:spPr bwMode="auto">
          <a:xfrm>
            <a:off x="7021806" y="2059129"/>
            <a:ext cx="2245853" cy="4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02" tIns="43201" rIns="86402" bIns="43201">
            <a:spAutoFit/>
          </a:bodyPr>
          <a:lstStyle/>
          <a:p>
            <a:pPr>
              <a:lnSpc>
                <a:spcPct val="150000"/>
              </a:lnSpc>
            </a:pPr>
            <a:r>
              <a:rPr lang="zh-CN" altLang="en-US" sz="882">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882">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9" name="Rectangle 49"/>
          <p:cNvSpPr>
            <a:spLocks noChangeArrowheads="1"/>
          </p:cNvSpPr>
          <p:nvPr/>
        </p:nvSpPr>
        <p:spPr bwMode="auto">
          <a:xfrm>
            <a:off x="3347728" y="1607106"/>
            <a:ext cx="1087672" cy="49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402" tIns="43201" rIns="86402" bIns="43201">
            <a:spAutoFit/>
          </a:bodyPr>
          <a:lstStyle/>
          <a:p>
            <a:pPr>
              <a:lnSpc>
                <a:spcPct val="150000"/>
              </a:lnSpc>
            </a:pPr>
            <a:r>
              <a:rPr lang="zh-CN" altLang="en-US" sz="1764" b="1" dirty="0">
                <a:solidFill>
                  <a:srgbClr val="0E4D93"/>
                </a:solidFill>
                <a:latin typeface="微软雅黑" pitchFamily="34" charset="-122"/>
                <a:ea typeface="微软雅黑" pitchFamily="34" charset="-122"/>
              </a:rPr>
              <a:t>添加标题</a:t>
            </a:r>
          </a:p>
        </p:txBody>
      </p:sp>
      <p:sp>
        <p:nvSpPr>
          <p:cNvPr id="20" name="Line 548"/>
          <p:cNvSpPr>
            <a:spLocks noChangeShapeType="1"/>
          </p:cNvSpPr>
          <p:nvPr/>
        </p:nvSpPr>
        <p:spPr bwMode="auto">
          <a:xfrm>
            <a:off x="1646462" y="3824677"/>
            <a:ext cx="2178343" cy="0"/>
          </a:xfrm>
          <a:prstGeom prst="line">
            <a:avLst/>
          </a:prstGeom>
          <a:noFill/>
          <a:ln w="19050">
            <a:solidFill>
              <a:srgbClr val="0E4D9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86402" tIns="43201" rIns="86402" bIns="43201"/>
          <a:lstStyle/>
          <a:p>
            <a:endParaRPr lang="zh-CN" altLang="en-US" sz="2857">
              <a:solidFill>
                <a:schemeClr val="tx1">
                  <a:lumMod val="65000"/>
                  <a:lumOff val="35000"/>
                </a:schemeClr>
              </a:solidFill>
              <a:latin typeface="微软雅黑" pitchFamily="34" charset="-122"/>
              <a:ea typeface="微软雅黑" pitchFamily="34" charset="-122"/>
            </a:endParaRPr>
          </a:p>
        </p:txBody>
      </p:sp>
      <p:sp>
        <p:nvSpPr>
          <p:cNvPr id="21" name="Rectangle 51"/>
          <p:cNvSpPr>
            <a:spLocks noChangeArrowheads="1"/>
          </p:cNvSpPr>
          <p:nvPr/>
        </p:nvSpPr>
        <p:spPr bwMode="auto">
          <a:xfrm>
            <a:off x="1646463" y="3283162"/>
            <a:ext cx="2313364" cy="4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02" tIns="43201" rIns="86402" bIns="43201">
            <a:spAutoFit/>
          </a:bodyPr>
          <a:lstStyle/>
          <a:p>
            <a:pPr>
              <a:lnSpc>
                <a:spcPct val="150000"/>
              </a:lnSpc>
            </a:pPr>
            <a:r>
              <a:rPr lang="zh-CN" altLang="en-US" sz="882">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882">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22" name="Rectangle 52"/>
          <p:cNvSpPr>
            <a:spLocks noChangeArrowheads="1"/>
          </p:cNvSpPr>
          <p:nvPr/>
        </p:nvSpPr>
        <p:spPr bwMode="auto">
          <a:xfrm>
            <a:off x="2735632" y="2900140"/>
            <a:ext cx="1156683" cy="49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402" tIns="43201" rIns="86402" bIns="43201">
            <a:spAutoFit/>
          </a:bodyPr>
          <a:lstStyle/>
          <a:p>
            <a:pPr>
              <a:lnSpc>
                <a:spcPct val="150000"/>
              </a:lnSpc>
            </a:pPr>
            <a:r>
              <a:rPr lang="zh-CN" altLang="en-US" sz="1764" b="1" dirty="0">
                <a:solidFill>
                  <a:srgbClr val="0E4D93"/>
                </a:solidFill>
                <a:latin typeface="微软雅黑" pitchFamily="34" charset="-122"/>
                <a:ea typeface="微软雅黑" pitchFamily="34" charset="-122"/>
              </a:rPr>
              <a:t>添加标题</a:t>
            </a:r>
          </a:p>
        </p:txBody>
      </p:sp>
      <p:sp>
        <p:nvSpPr>
          <p:cNvPr id="23" name="Line 548"/>
          <p:cNvSpPr>
            <a:spLocks noChangeShapeType="1"/>
          </p:cNvSpPr>
          <p:nvPr/>
        </p:nvSpPr>
        <p:spPr bwMode="auto">
          <a:xfrm>
            <a:off x="2258558" y="5054511"/>
            <a:ext cx="2178343" cy="0"/>
          </a:xfrm>
          <a:prstGeom prst="line">
            <a:avLst/>
          </a:prstGeom>
          <a:noFill/>
          <a:ln w="19050">
            <a:solidFill>
              <a:srgbClr val="0E4D93"/>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86402" tIns="43201" rIns="86402" bIns="43201"/>
          <a:lstStyle/>
          <a:p>
            <a:endParaRPr lang="zh-CN" altLang="en-US" sz="2857">
              <a:solidFill>
                <a:schemeClr val="tx1">
                  <a:lumMod val="65000"/>
                  <a:lumOff val="35000"/>
                </a:schemeClr>
              </a:solidFill>
              <a:latin typeface="微软雅黑" pitchFamily="34" charset="-122"/>
              <a:ea typeface="微软雅黑" pitchFamily="34" charset="-122"/>
            </a:endParaRPr>
          </a:p>
        </p:txBody>
      </p:sp>
      <p:sp>
        <p:nvSpPr>
          <p:cNvPr id="24" name="Rectangle 54"/>
          <p:cNvSpPr>
            <a:spLocks noChangeArrowheads="1"/>
          </p:cNvSpPr>
          <p:nvPr/>
        </p:nvSpPr>
        <p:spPr bwMode="auto">
          <a:xfrm>
            <a:off x="2258559" y="4573196"/>
            <a:ext cx="2313364" cy="4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02" tIns="43201" rIns="86402" bIns="43201">
            <a:spAutoFit/>
          </a:bodyPr>
          <a:lstStyle/>
          <a:p>
            <a:pPr>
              <a:lnSpc>
                <a:spcPct val="150000"/>
              </a:lnSpc>
            </a:pPr>
            <a:r>
              <a:rPr lang="zh-CN" altLang="en-US" sz="882">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882">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25" name="Rectangle 55"/>
          <p:cNvSpPr>
            <a:spLocks noChangeArrowheads="1"/>
          </p:cNvSpPr>
          <p:nvPr/>
        </p:nvSpPr>
        <p:spPr bwMode="auto">
          <a:xfrm>
            <a:off x="3279470" y="4167674"/>
            <a:ext cx="1224941" cy="49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402" tIns="43201" rIns="86402" bIns="43201">
            <a:spAutoFit/>
          </a:bodyPr>
          <a:lstStyle/>
          <a:p>
            <a:pPr>
              <a:lnSpc>
                <a:spcPct val="150000"/>
              </a:lnSpc>
            </a:pPr>
            <a:r>
              <a:rPr lang="zh-CN" altLang="en-US" sz="1764" b="1" dirty="0">
                <a:solidFill>
                  <a:srgbClr val="0E4D93"/>
                </a:solidFill>
                <a:latin typeface="微软雅黑" pitchFamily="34" charset="-122"/>
                <a:ea typeface="微软雅黑" pitchFamily="34" charset="-122"/>
              </a:rPr>
              <a:t>添加标题</a:t>
            </a:r>
          </a:p>
        </p:txBody>
      </p:sp>
      <p:sp>
        <p:nvSpPr>
          <p:cNvPr id="26" name="Rectangle 59"/>
          <p:cNvSpPr>
            <a:spLocks noChangeArrowheads="1"/>
          </p:cNvSpPr>
          <p:nvPr/>
        </p:nvSpPr>
        <p:spPr bwMode="auto">
          <a:xfrm>
            <a:off x="7023308" y="1650606"/>
            <a:ext cx="1564745" cy="49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02" tIns="43201" rIns="86402" bIns="43201">
            <a:spAutoFit/>
          </a:bodyPr>
          <a:lstStyle/>
          <a:p>
            <a:pPr>
              <a:lnSpc>
                <a:spcPct val="150000"/>
              </a:lnSpc>
            </a:pPr>
            <a:r>
              <a:rPr lang="zh-CN" altLang="en-US" sz="1764" b="1" dirty="0">
                <a:solidFill>
                  <a:srgbClr val="0E4D93"/>
                </a:solidFill>
                <a:latin typeface="微软雅黑" pitchFamily="34" charset="-122"/>
                <a:ea typeface="微软雅黑" pitchFamily="34" charset="-122"/>
              </a:rPr>
              <a:t>添加标题</a:t>
            </a:r>
          </a:p>
        </p:txBody>
      </p:sp>
      <p:sp>
        <p:nvSpPr>
          <p:cNvPr id="27" name="Rectangle 60"/>
          <p:cNvSpPr>
            <a:spLocks noChangeArrowheads="1"/>
          </p:cNvSpPr>
          <p:nvPr/>
        </p:nvSpPr>
        <p:spPr bwMode="auto">
          <a:xfrm>
            <a:off x="7635403" y="2942142"/>
            <a:ext cx="1360713" cy="49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02" tIns="43201" rIns="86402" bIns="43201">
            <a:spAutoFit/>
          </a:bodyPr>
          <a:lstStyle/>
          <a:p>
            <a:pPr>
              <a:lnSpc>
                <a:spcPct val="150000"/>
              </a:lnSpc>
            </a:pPr>
            <a:r>
              <a:rPr lang="zh-CN" altLang="en-US" sz="1764" b="1" dirty="0">
                <a:solidFill>
                  <a:srgbClr val="0E4D93"/>
                </a:solidFill>
                <a:latin typeface="微软雅黑" pitchFamily="34" charset="-122"/>
                <a:ea typeface="微软雅黑" pitchFamily="34" charset="-122"/>
              </a:rPr>
              <a:t>添加标题</a:t>
            </a:r>
          </a:p>
        </p:txBody>
      </p:sp>
      <p:sp>
        <p:nvSpPr>
          <p:cNvPr id="28" name="Rectangle 61"/>
          <p:cNvSpPr>
            <a:spLocks noChangeArrowheads="1"/>
          </p:cNvSpPr>
          <p:nvPr/>
        </p:nvSpPr>
        <p:spPr bwMode="auto">
          <a:xfrm>
            <a:off x="6886785" y="4193176"/>
            <a:ext cx="1428225" cy="49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02" tIns="43201" rIns="86402" bIns="43201">
            <a:spAutoFit/>
          </a:bodyPr>
          <a:lstStyle/>
          <a:p>
            <a:pPr>
              <a:lnSpc>
                <a:spcPct val="150000"/>
              </a:lnSpc>
            </a:pPr>
            <a:r>
              <a:rPr lang="zh-CN" altLang="en-US" sz="1764" b="1" dirty="0">
                <a:solidFill>
                  <a:srgbClr val="0E4D93"/>
                </a:solidFill>
                <a:latin typeface="微软雅黑" pitchFamily="34" charset="-122"/>
                <a:ea typeface="微软雅黑" pitchFamily="34" charset="-122"/>
              </a:rPr>
              <a:t>添加标题</a:t>
            </a:r>
          </a:p>
        </p:txBody>
      </p:sp>
      <p:sp>
        <p:nvSpPr>
          <p:cNvPr id="29" name="Freeform 34"/>
          <p:cNvSpPr>
            <a:spLocks noEditPoints="1"/>
          </p:cNvSpPr>
          <p:nvPr/>
        </p:nvSpPr>
        <p:spPr bwMode="auto">
          <a:xfrm>
            <a:off x="4744449" y="2150632"/>
            <a:ext cx="358557" cy="348009"/>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a:extLst/>
        </p:spPr>
        <p:txBody>
          <a:bodyPr lIns="86402" tIns="43201" rIns="86402" bIns="43201"/>
          <a:lstStyle/>
          <a:p>
            <a:endParaRPr lang="zh-CN" altLang="en-US" sz="2857">
              <a:solidFill>
                <a:schemeClr val="tx1">
                  <a:lumMod val="65000"/>
                  <a:lumOff val="35000"/>
                </a:schemeClr>
              </a:solidFill>
              <a:latin typeface="微软雅黑" pitchFamily="34" charset="-122"/>
              <a:ea typeface="微软雅黑" pitchFamily="34" charset="-122"/>
            </a:endParaRPr>
          </a:p>
        </p:txBody>
      </p:sp>
      <p:pic>
        <p:nvPicPr>
          <p:cNvPr id="30" name="Group 2"/>
          <p:cNvPicPr>
            <a:picLocks noChangeArrowheads="1"/>
          </p:cNvPicPr>
          <p:nvPr/>
        </p:nvPicPr>
        <p:blipFill>
          <a:blip r:embed="rId2"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180360" y="3349163"/>
            <a:ext cx="403564" cy="408011"/>
          </a:xfrm>
          <a:prstGeom prst="rect">
            <a:avLst/>
          </a:prstGeom>
          <a:noFill/>
          <a:extLst>
            <a:ext uri="{909E8E84-426E-40DD-AFC4-6F175D3DCCD1}">
              <a14:hiddenFill xmlns:a14="http://schemas.microsoft.com/office/drawing/2010/main">
                <a:solidFill>
                  <a:srgbClr val="333333"/>
                </a:solidFill>
              </a14:hiddenFill>
            </a:ext>
          </a:extLst>
        </p:spPr>
      </p:pic>
      <p:pic>
        <p:nvPicPr>
          <p:cNvPr id="31" name="Group 22"/>
          <p:cNvPicPr>
            <a:picLocks noChangeArrowheads="1"/>
          </p:cNvPicPr>
          <p:nvPr/>
        </p:nvPicPr>
        <p:blipFill>
          <a:blip r:embed="rId3"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114164" y="4498194"/>
            <a:ext cx="472573" cy="489014"/>
          </a:xfrm>
          <a:prstGeom prst="rect">
            <a:avLst/>
          </a:prstGeom>
          <a:noFill/>
          <a:extLst>
            <a:ext uri="{909E8E84-426E-40DD-AFC4-6F175D3DCCD1}">
              <a14:hiddenFill xmlns:a14="http://schemas.microsoft.com/office/drawing/2010/main">
                <a:solidFill>
                  <a:srgbClr val="333333"/>
                </a:solidFill>
              </a14:hiddenFill>
            </a:ext>
          </a:extLst>
        </p:spPr>
      </p:pic>
      <p:pic>
        <p:nvPicPr>
          <p:cNvPr id="32" name="Group 25"/>
          <p:cNvPicPr>
            <a:picLocks noChangeArrowheads="1"/>
          </p:cNvPicPr>
          <p:nvPr/>
        </p:nvPicPr>
        <p:blipFill>
          <a:blip r:embed="rId4"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205677" y="2125130"/>
            <a:ext cx="337554" cy="360010"/>
          </a:xfrm>
          <a:prstGeom prst="rect">
            <a:avLst/>
          </a:prstGeom>
          <a:noFill/>
          <a:extLst>
            <a:ext uri="{909E8E84-426E-40DD-AFC4-6F175D3DCCD1}">
              <a14:hiddenFill xmlns:a14="http://schemas.microsoft.com/office/drawing/2010/main">
                <a:solidFill>
                  <a:srgbClr val="333333"/>
                </a:solidFill>
              </a14:hiddenFill>
            </a:ext>
          </a:extLst>
        </p:spPr>
      </p:pic>
      <p:pic>
        <p:nvPicPr>
          <p:cNvPr id="33" name="Group 65"/>
          <p:cNvPicPr>
            <a:picLocks noChangeArrowheads="1"/>
          </p:cNvPicPr>
          <p:nvPr/>
        </p:nvPicPr>
        <p:blipFill>
          <a:blip r:embed="rId5"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688939" y="4546196"/>
            <a:ext cx="466573" cy="381011"/>
          </a:xfrm>
          <a:prstGeom prst="rect">
            <a:avLst/>
          </a:prstGeom>
          <a:noFill/>
          <a:extLst>
            <a:ext uri="{909E8E84-426E-40DD-AFC4-6F175D3DCCD1}">
              <a14:hiddenFill xmlns:a14="http://schemas.microsoft.com/office/drawing/2010/main">
                <a:solidFill>
                  <a:srgbClr val="333333"/>
                </a:solidFill>
              </a14:hiddenFill>
            </a:ext>
          </a:extLst>
        </p:spPr>
      </p:pic>
      <p:pic>
        <p:nvPicPr>
          <p:cNvPr id="34" name="Group 30"/>
          <p:cNvPicPr>
            <a:picLocks noChangeArrowheads="1"/>
          </p:cNvPicPr>
          <p:nvPr/>
        </p:nvPicPr>
        <p:blipFill>
          <a:blip r:embed="rId6"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715759" y="3256163"/>
            <a:ext cx="466574" cy="466513"/>
          </a:xfrm>
          <a:prstGeom prst="rect">
            <a:avLst/>
          </a:prstGeom>
          <a:noFill/>
          <a:extLst>
            <a:ext uri="{909E8E84-426E-40DD-AFC4-6F175D3DCCD1}">
              <a14:hiddenFill xmlns:a14="http://schemas.microsoft.com/office/drawing/2010/main">
                <a:solidFill>
                  <a:srgbClr val="333333"/>
                </a:solidFill>
              </a14:hiddenFill>
            </a:ext>
          </a:extLst>
        </p:spPr>
      </p:pic>
      <p:grpSp>
        <p:nvGrpSpPr>
          <p:cNvPr id="35" name="Group 99"/>
          <p:cNvGrpSpPr>
            <a:grpSpLocks/>
          </p:cNvGrpSpPr>
          <p:nvPr/>
        </p:nvGrpSpPr>
        <p:grpSpPr bwMode="auto">
          <a:xfrm>
            <a:off x="4523913" y="2533143"/>
            <a:ext cx="2226351" cy="2235060"/>
            <a:chOff x="3840" y="1570"/>
            <a:chExt cx="1770" cy="1776"/>
          </a:xfrm>
        </p:grpSpPr>
        <p:grpSp>
          <p:nvGrpSpPr>
            <p:cNvPr id="36" name="组合 54"/>
            <p:cNvGrpSpPr>
              <a:grpSpLocks/>
            </p:cNvGrpSpPr>
            <p:nvPr/>
          </p:nvGrpSpPr>
          <p:grpSpPr bwMode="auto">
            <a:xfrm>
              <a:off x="4334" y="1994"/>
              <a:ext cx="776" cy="776"/>
              <a:chOff x="4619504" y="2380975"/>
              <a:chExt cx="3138274" cy="3138274"/>
            </a:xfrm>
          </p:grpSpPr>
          <p:grpSp>
            <p:nvGrpSpPr>
              <p:cNvPr id="45" name="椭圆 56"/>
              <p:cNvGrpSpPr>
                <a:grpSpLocks/>
              </p:cNvGrpSpPr>
              <p:nvPr/>
            </p:nvGrpSpPr>
            <p:grpSpPr bwMode="auto">
              <a:xfrm>
                <a:off x="4603676" y="2372160"/>
                <a:ext cx="3169927" cy="3155901"/>
                <a:chOff x="5407152" y="2743200"/>
                <a:chExt cx="1377696" cy="1371600"/>
              </a:xfrm>
            </p:grpSpPr>
            <p:pic>
              <p:nvPicPr>
                <p:cNvPr id="47" name="椭圆 5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endParaRPr lang="zh-CN" altLang="zh-CN" sz="2857">
                    <a:solidFill>
                      <a:schemeClr val="tx1">
                        <a:lumMod val="65000"/>
                        <a:lumOff val="35000"/>
                      </a:schemeClr>
                    </a:solidFill>
                    <a:latin typeface="微软雅黑" pitchFamily="34" charset="-122"/>
                    <a:ea typeface="微软雅黑" pitchFamily="34" charset="-122"/>
                  </a:endParaRPr>
                </a:p>
              </p:txBody>
            </p:sp>
          </p:grpSp>
          <p:sp>
            <p:nvSpPr>
              <p:cNvPr id="46"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anchor="ctr"/>
              <a:lstStyle/>
              <a:p>
                <a:pPr algn="ctr"/>
                <a:endParaRPr lang="zh-CN" altLang="zh-CN" sz="2857">
                  <a:solidFill>
                    <a:schemeClr val="tx1">
                      <a:lumMod val="65000"/>
                      <a:lumOff val="35000"/>
                    </a:schemeClr>
                  </a:solidFill>
                  <a:latin typeface="微软雅黑" pitchFamily="34" charset="-122"/>
                  <a:ea typeface="微软雅黑" pitchFamily="34" charset="-122"/>
                </a:endParaRPr>
              </a:p>
            </p:txBody>
          </p:sp>
        </p:grpSp>
        <p:grpSp>
          <p:nvGrpSpPr>
            <p:cNvPr id="37"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3" name="Freeform 15"/>
              <p:cNvSpPr>
                <a:spLocks/>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headEnd/>
                <a:tailEnd/>
              </a:ln>
            </p:spPr>
            <p:txBody>
              <a:bodyPr/>
              <a:lstStyle/>
              <a:p>
                <a:pPr>
                  <a:defRPr/>
                </a:pPr>
                <a:endParaRPr lang="zh-CN" altLang="en-US" sz="2857">
                  <a:solidFill>
                    <a:schemeClr val="tx1">
                      <a:lumMod val="65000"/>
                      <a:lumOff val="35000"/>
                    </a:schemeClr>
                  </a:solidFill>
                  <a:latin typeface="微软雅黑" pitchFamily="34" charset="-122"/>
                  <a:ea typeface="微软雅黑" pitchFamily="34" charset="-122"/>
                </a:endParaRPr>
              </a:p>
            </p:txBody>
          </p:sp>
          <p:sp>
            <p:nvSpPr>
              <p:cNvPr id="44"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57">
                  <a:solidFill>
                    <a:schemeClr val="tx1">
                      <a:lumMod val="65000"/>
                      <a:lumOff val="35000"/>
                    </a:schemeClr>
                  </a:solidFill>
                  <a:latin typeface="微软雅黑" pitchFamily="34" charset="-122"/>
                  <a:ea typeface="微软雅黑" pitchFamily="34" charset="-122"/>
                </a:endParaRPr>
              </a:p>
            </p:txBody>
          </p:sp>
        </p:grpSp>
        <p:grpSp>
          <p:nvGrpSpPr>
            <p:cNvPr id="38" name="组合 54"/>
            <p:cNvGrpSpPr>
              <a:grpSpLocks/>
            </p:cNvGrpSpPr>
            <p:nvPr/>
          </p:nvGrpSpPr>
          <p:grpSpPr bwMode="auto">
            <a:xfrm>
              <a:off x="4289" y="1949"/>
              <a:ext cx="866" cy="866"/>
              <a:chOff x="4619504" y="2380975"/>
              <a:chExt cx="3138274" cy="3138274"/>
            </a:xfrm>
          </p:grpSpPr>
          <p:grpSp>
            <p:nvGrpSpPr>
              <p:cNvPr id="39" name="椭圆 56"/>
              <p:cNvGrpSpPr>
                <a:grpSpLocks/>
              </p:cNvGrpSpPr>
              <p:nvPr/>
            </p:nvGrpSpPr>
            <p:grpSpPr bwMode="auto">
              <a:xfrm>
                <a:off x="4603676" y="2372160"/>
                <a:ext cx="3169927" cy="3155901"/>
                <a:chOff x="5407152" y="2743200"/>
                <a:chExt cx="1377696" cy="1371600"/>
              </a:xfrm>
            </p:grpSpPr>
            <p:pic>
              <p:nvPicPr>
                <p:cNvPr id="41" name="椭圆 5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endParaRPr lang="zh-CN" altLang="zh-CN" sz="2857">
                    <a:solidFill>
                      <a:schemeClr val="tx1">
                        <a:lumMod val="65000"/>
                        <a:lumOff val="35000"/>
                      </a:schemeClr>
                    </a:solidFill>
                    <a:latin typeface="微软雅黑" pitchFamily="34" charset="-122"/>
                    <a:ea typeface="微软雅黑" pitchFamily="34" charset="-122"/>
                  </a:endParaRPr>
                </a:p>
              </p:txBody>
            </p:sp>
          </p:grpSp>
          <p:sp>
            <p:nvSpPr>
              <p:cNvPr id="40"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anchor="ctr"/>
              <a:lstStyle/>
              <a:p>
                <a:pPr algn="ctr"/>
                <a:endParaRPr lang="zh-CN" altLang="zh-CN" sz="2857">
                  <a:solidFill>
                    <a:schemeClr val="tx1">
                      <a:lumMod val="65000"/>
                      <a:lumOff val="35000"/>
                    </a:schemeClr>
                  </a:solidFill>
                  <a:latin typeface="微软雅黑" pitchFamily="34" charset="-122"/>
                  <a:ea typeface="微软雅黑" pitchFamily="34" charset="-122"/>
                </a:endParaRPr>
              </a:p>
            </p:txBody>
          </p:sp>
        </p:grpSp>
      </p:grpSp>
      <p:sp>
        <p:nvSpPr>
          <p:cNvPr id="49" name="TextBox 1"/>
          <p:cNvSpPr txBox="1"/>
          <p:nvPr/>
        </p:nvSpPr>
        <p:spPr>
          <a:xfrm>
            <a:off x="1224185" y="246288"/>
            <a:ext cx="9616446" cy="480131"/>
          </a:xfrm>
          <a:prstGeom prst="rect">
            <a:avLst/>
          </a:prstGeom>
          <a:noFill/>
        </p:spPr>
        <p:txBody>
          <a:bodyPr wrap="square" rtlCol="0">
            <a:spAutoFit/>
          </a:bodyPr>
          <a:lstStyle/>
          <a:p>
            <a:r>
              <a:rPr lang="zh-CN" altLang="en-US" sz="2520" b="1" dirty="0">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2763964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89" y="2378236"/>
            <a:ext cx="11520311" cy="1723703"/>
          </a:xfrm>
          <a:prstGeom prst="rect">
            <a:avLst/>
          </a:prstGeom>
          <a:solidFill>
            <a:srgbClr val="0E4D93"/>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grpSp>
        <p:nvGrpSpPr>
          <p:cNvPr id="26" name="组合 25"/>
          <p:cNvGrpSpPr/>
          <p:nvPr/>
        </p:nvGrpSpPr>
        <p:grpSpPr>
          <a:xfrm>
            <a:off x="1314906" y="1879269"/>
            <a:ext cx="2721636" cy="2768002"/>
            <a:chOff x="1331640" y="1491630"/>
            <a:chExt cx="2160240" cy="2197042"/>
          </a:xfrm>
        </p:grpSpPr>
        <p:sp>
          <p:nvSpPr>
            <p:cNvPr id="27" name="椭圆 26"/>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sp>
          <p:nvSpPr>
            <p:cNvPr id="28" name="椭圆 27"/>
            <p:cNvSpPr/>
            <p:nvPr/>
          </p:nvSpPr>
          <p:spPr>
            <a:xfrm>
              <a:off x="1511760" y="1671750"/>
              <a:ext cx="1800000" cy="1800000"/>
            </a:xfrm>
            <a:prstGeom prst="ellipse">
              <a:avLst/>
            </a:prstGeom>
            <a:solidFill>
              <a:srgbClr val="0E4D93"/>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sp>
          <p:nvSpPr>
            <p:cNvPr id="29" name="TextBox 28"/>
            <p:cNvSpPr txBox="1"/>
            <p:nvPr/>
          </p:nvSpPr>
          <p:spPr>
            <a:xfrm>
              <a:off x="1943708" y="1491630"/>
              <a:ext cx="936104" cy="2197042"/>
            </a:xfrm>
            <a:prstGeom prst="rect">
              <a:avLst/>
            </a:prstGeom>
            <a:noFill/>
          </p:spPr>
          <p:txBody>
            <a:bodyPr wrap="square" rtlCol="0">
              <a:spAutoFit/>
            </a:bodyPr>
            <a:lstStyle/>
            <a:p>
              <a:pPr algn="ctr"/>
              <a:r>
                <a:rPr lang="en-US" altLang="zh-CN" sz="17387" dirty="0">
                  <a:solidFill>
                    <a:schemeClr val="bg1"/>
                  </a:solidFill>
                  <a:latin typeface="Arial Black" panose="020B0A04020102020204" pitchFamily="34" charset="0"/>
                  <a:ea typeface="DFGothic-EB" pitchFamily="1" charset="-128"/>
                </a:rPr>
                <a:t>2</a:t>
              </a:r>
              <a:endParaRPr lang="zh-CN" altLang="en-US" sz="17387" dirty="0">
                <a:solidFill>
                  <a:schemeClr val="bg1"/>
                </a:solidFill>
                <a:latin typeface="Arial Black" panose="020B0A04020102020204" pitchFamily="34" charset="0"/>
                <a:ea typeface="DFGothic-EB" pitchFamily="1" charset="-128"/>
              </a:endParaRPr>
            </a:p>
          </p:txBody>
        </p:sp>
      </p:grpSp>
      <p:sp>
        <p:nvSpPr>
          <p:cNvPr id="30" name="矩形 29"/>
          <p:cNvSpPr/>
          <p:nvPr/>
        </p:nvSpPr>
        <p:spPr>
          <a:xfrm>
            <a:off x="4671590" y="2871714"/>
            <a:ext cx="4326826" cy="712824"/>
          </a:xfrm>
          <a:prstGeom prst="rect">
            <a:avLst/>
          </a:prstGeom>
        </p:spPr>
        <p:txBody>
          <a:bodyPr wrap="none">
            <a:spAutoFit/>
          </a:bodyPr>
          <a:lstStyle/>
          <a:p>
            <a:pPr>
              <a:spcBef>
                <a:spcPct val="0"/>
              </a:spcBef>
            </a:pPr>
            <a:r>
              <a:rPr lang="zh-CN" altLang="en-US" sz="4032" b="1" dirty="0">
                <a:solidFill>
                  <a:schemeClr val="bg1"/>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9006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3"/>
          <p:cNvGrpSpPr>
            <a:grpSpLocks/>
          </p:cNvGrpSpPr>
          <p:nvPr/>
        </p:nvGrpSpPr>
        <p:grpSpPr bwMode="auto">
          <a:xfrm>
            <a:off x="8880328" y="2710760"/>
            <a:ext cx="1872051" cy="1534041"/>
            <a:chOff x="7647017" y="2699415"/>
            <a:chExt cx="2617944" cy="2145185"/>
          </a:xfrm>
        </p:grpSpPr>
        <p:sp>
          <p:nvSpPr>
            <p:cNvPr id="5"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defRPr/>
              </a:pP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6" name="Oval 19"/>
            <p:cNvSpPr>
              <a:spLocks noChangeArrowheads="1"/>
            </p:cNvSpPr>
            <p:nvPr/>
          </p:nvSpPr>
          <p:spPr bwMode="auto">
            <a:xfrm>
              <a:off x="8011516" y="2699415"/>
              <a:ext cx="1931237" cy="1931674"/>
            </a:xfrm>
            <a:prstGeom prst="ellipse">
              <a:avLst/>
            </a:prstGeom>
            <a:solidFill>
              <a:srgbClr val="0E4D93"/>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51DC"/>
                  </a:solidFill>
                  <a:round/>
                  <a:headEnd/>
                  <a:tailEnd/>
                </a14:hiddenLine>
              </a:ext>
            </a:extLst>
          </p:spPr>
          <p:txBody>
            <a:bodyPr wrap="none" anchor="ctr"/>
            <a:lstStyle/>
            <a:p>
              <a:pPr>
                <a:defRPr/>
              </a:pPr>
              <a:endParaRPr lang="zh-CN" altLang="en-US" kern="0" dirty="0">
                <a:solidFill>
                  <a:schemeClr val="tx1">
                    <a:lumMod val="65000"/>
                    <a:lumOff val="35000"/>
                  </a:schemeClr>
                </a:solidFill>
                <a:latin typeface="微软雅黑" pitchFamily="34" charset="-122"/>
                <a:ea typeface="微软雅黑" pitchFamily="34" charset="-122"/>
              </a:endParaRPr>
            </a:p>
          </p:txBody>
        </p:sp>
      </p:grpSp>
      <p:sp>
        <p:nvSpPr>
          <p:cNvPr id="7" name="AutoShape 7"/>
          <p:cNvSpPr>
            <a:spLocks noChangeArrowheads="1"/>
          </p:cNvSpPr>
          <p:nvPr/>
        </p:nvSpPr>
        <p:spPr bwMode="auto">
          <a:xfrm>
            <a:off x="1073118" y="2891424"/>
            <a:ext cx="7454201" cy="1020028"/>
          </a:xfrm>
          <a:prstGeom prst="homePlate">
            <a:avLst>
              <a:gd name="adj" fmla="val 40030"/>
            </a:avLst>
          </a:prstGeom>
          <a:gradFill>
            <a:gsLst>
              <a:gs pos="0">
                <a:schemeClr val="bg1">
                  <a:lumMod val="85000"/>
                </a:schemeClr>
              </a:gs>
              <a:gs pos="51000">
                <a:schemeClr val="bg1">
                  <a:lumMod val="95000"/>
                </a:schemeClr>
              </a:gs>
              <a:gs pos="100000">
                <a:schemeClr val="bg1">
                  <a:lumMod val="85000"/>
                </a:schemeClr>
              </a:gs>
            </a:gsLst>
            <a:lin ang="5400000" scaled="0"/>
          </a:gradFill>
          <a:ln w="9525">
            <a:noFill/>
            <a:miter lim="800000"/>
            <a:headEnd/>
            <a:tailEnd/>
          </a:ln>
          <a:effectLst>
            <a:outerShdw blurRad="57785" dist="33020" dir="3180000" algn="ctr">
              <a:srgbClr val="000000">
                <a:alpha val="30000"/>
              </a:srgbClr>
            </a:outerShdw>
          </a:effectLst>
        </p:spPr>
        <p:txBody>
          <a:bodyPr wrap="none" anchor="ctr"/>
          <a:lstStyle/>
          <a:p>
            <a:pPr marL="450021" indent="-450021">
              <a:lnSpc>
                <a:spcPct val="120000"/>
              </a:lnSpc>
              <a:defRPr/>
            </a:pPr>
            <a:endParaRPr lang="zh-CN" altLang="en-US" sz="1512" kern="0" dirty="0">
              <a:solidFill>
                <a:srgbClr val="0070C0"/>
              </a:solidFill>
              <a:latin typeface="微软雅黑" pitchFamily="34" charset="-122"/>
              <a:ea typeface="微软雅黑" pitchFamily="34" charset="-122"/>
            </a:endParaRPr>
          </a:p>
        </p:txBody>
      </p:sp>
      <p:sp>
        <p:nvSpPr>
          <p:cNvPr id="8" name="AutoShape 8"/>
          <p:cNvSpPr>
            <a:spLocks noChangeArrowheads="1"/>
          </p:cNvSpPr>
          <p:nvPr/>
        </p:nvSpPr>
        <p:spPr bwMode="auto">
          <a:xfrm>
            <a:off x="6098255" y="2891423"/>
            <a:ext cx="634016" cy="1044028"/>
          </a:xfrm>
          <a:prstGeom prst="chevron">
            <a:avLst>
              <a:gd name="adj" fmla="val 55472"/>
            </a:avLst>
          </a:prstGeom>
          <a:solidFill>
            <a:srgbClr val="0E4D93"/>
          </a:solidFill>
          <a:ln w="9525">
            <a:noFill/>
            <a:miter lim="800000"/>
            <a:headEnd/>
            <a:tailEnd/>
          </a:ln>
        </p:spPr>
        <p:txBody>
          <a:bodyPr wrap="none" anchor="ctr"/>
          <a:lstStyle/>
          <a:p>
            <a:pPr>
              <a:defRPr/>
            </a:pPr>
            <a:endParaRPr lang="zh-CN" altLang="en-US" kern="0" dirty="0">
              <a:solidFill>
                <a:srgbClr val="0070C0"/>
              </a:solidFill>
              <a:latin typeface="微软雅黑" pitchFamily="34" charset="-122"/>
              <a:ea typeface="微软雅黑" pitchFamily="34" charset="-122"/>
            </a:endParaRPr>
          </a:p>
        </p:txBody>
      </p:sp>
      <p:sp>
        <p:nvSpPr>
          <p:cNvPr id="9" name="AutoShape 8"/>
          <p:cNvSpPr>
            <a:spLocks noChangeArrowheads="1"/>
          </p:cNvSpPr>
          <p:nvPr/>
        </p:nvSpPr>
        <p:spPr bwMode="auto">
          <a:xfrm>
            <a:off x="4113752" y="2882442"/>
            <a:ext cx="632017" cy="1044028"/>
          </a:xfrm>
          <a:prstGeom prst="chevron">
            <a:avLst>
              <a:gd name="adj" fmla="val 55472"/>
            </a:avLst>
          </a:prstGeom>
          <a:solidFill>
            <a:srgbClr val="0E4D93"/>
          </a:solidFill>
          <a:ln w="9525">
            <a:noFill/>
            <a:miter lim="800000"/>
            <a:headEnd/>
            <a:tailEnd/>
          </a:ln>
        </p:spPr>
        <p:txBody>
          <a:bodyPr wrap="none" anchor="ctr"/>
          <a:lstStyle/>
          <a:p>
            <a:pPr>
              <a:defRPr/>
            </a:pPr>
            <a:endParaRPr lang="zh-CN" altLang="en-US" kern="0" dirty="0">
              <a:solidFill>
                <a:srgbClr val="0070C0"/>
              </a:solidFill>
              <a:latin typeface="微软雅黑" pitchFamily="34" charset="-122"/>
              <a:ea typeface="微软雅黑" pitchFamily="34" charset="-122"/>
            </a:endParaRPr>
          </a:p>
        </p:txBody>
      </p:sp>
      <p:sp>
        <p:nvSpPr>
          <p:cNvPr id="10" name="AutoShape 8"/>
          <p:cNvSpPr>
            <a:spLocks noChangeArrowheads="1"/>
          </p:cNvSpPr>
          <p:nvPr/>
        </p:nvSpPr>
        <p:spPr bwMode="auto">
          <a:xfrm>
            <a:off x="2116145" y="2891424"/>
            <a:ext cx="634018" cy="1044028"/>
          </a:xfrm>
          <a:prstGeom prst="chevron">
            <a:avLst>
              <a:gd name="adj" fmla="val 55472"/>
            </a:avLst>
          </a:prstGeom>
          <a:solidFill>
            <a:srgbClr val="0E4D93"/>
          </a:solidFill>
          <a:ln w="9525">
            <a:noFill/>
            <a:miter lim="800000"/>
            <a:headEnd/>
            <a:tailEnd/>
          </a:ln>
        </p:spPr>
        <p:txBody>
          <a:bodyPr wrap="none" anchor="ctr"/>
          <a:lstStyle/>
          <a:p>
            <a:pPr>
              <a:defRPr/>
            </a:pPr>
            <a:endParaRPr lang="zh-CN" altLang="en-US" kern="0" dirty="0">
              <a:solidFill>
                <a:srgbClr val="0070C0"/>
              </a:solidFill>
              <a:latin typeface="微软雅黑" pitchFamily="34" charset="-122"/>
              <a:ea typeface="微软雅黑" pitchFamily="34" charset="-122"/>
            </a:endParaRPr>
          </a:p>
        </p:txBody>
      </p:sp>
      <p:sp>
        <p:nvSpPr>
          <p:cNvPr id="11" name="AutoShape 8"/>
          <p:cNvSpPr>
            <a:spLocks noChangeArrowheads="1"/>
          </p:cNvSpPr>
          <p:nvPr/>
        </p:nvSpPr>
        <p:spPr bwMode="auto">
          <a:xfrm>
            <a:off x="8076307" y="2891422"/>
            <a:ext cx="632017" cy="1044028"/>
          </a:xfrm>
          <a:prstGeom prst="chevron">
            <a:avLst>
              <a:gd name="adj" fmla="val 55472"/>
            </a:avLst>
          </a:prstGeom>
          <a:solidFill>
            <a:srgbClr val="0E4D93"/>
          </a:solidFill>
          <a:ln w="9525">
            <a:noFill/>
            <a:miter lim="800000"/>
            <a:headEnd/>
            <a:tailEnd/>
          </a:ln>
        </p:spPr>
        <p:txBody>
          <a:bodyPr wrap="none" anchor="ctr"/>
          <a:lstStyle/>
          <a:p>
            <a:pPr>
              <a:defRPr/>
            </a:pPr>
            <a:endParaRPr lang="zh-CN" altLang="en-US" kern="0" dirty="0">
              <a:solidFill>
                <a:srgbClr val="0070C0"/>
              </a:solidFill>
              <a:latin typeface="微软雅黑" pitchFamily="34" charset="-122"/>
              <a:ea typeface="微软雅黑" pitchFamily="34" charset="-122"/>
            </a:endParaRPr>
          </a:p>
        </p:txBody>
      </p:sp>
      <p:sp>
        <p:nvSpPr>
          <p:cNvPr id="12" name="TextBox 11"/>
          <p:cNvSpPr txBox="1"/>
          <p:nvPr/>
        </p:nvSpPr>
        <p:spPr>
          <a:xfrm>
            <a:off x="1092209" y="3240774"/>
            <a:ext cx="1088760" cy="532005"/>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2857" b="1" i="1" dirty="0">
                <a:solidFill>
                  <a:srgbClr val="0E4D93"/>
                </a:solidFill>
                <a:latin typeface="微软雅黑" pitchFamily="34" charset="-122"/>
                <a:ea typeface="微软雅黑" pitchFamily="34" charset="-122"/>
              </a:rPr>
              <a:t>2013</a:t>
            </a:r>
            <a:endParaRPr lang="zh-CN" altLang="en-US" b="1" i="1" dirty="0">
              <a:solidFill>
                <a:srgbClr val="0E4D93"/>
              </a:solidFill>
              <a:latin typeface="微软雅黑" pitchFamily="34" charset="-122"/>
              <a:ea typeface="微软雅黑" pitchFamily="34" charset="-122"/>
            </a:endParaRPr>
          </a:p>
        </p:txBody>
      </p:sp>
      <p:sp>
        <p:nvSpPr>
          <p:cNvPr id="13" name="TextBox 12"/>
          <p:cNvSpPr txBox="1"/>
          <p:nvPr/>
        </p:nvSpPr>
        <p:spPr>
          <a:xfrm>
            <a:off x="3066173" y="3240774"/>
            <a:ext cx="902811" cy="441339"/>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b="1" i="1" dirty="0">
                <a:solidFill>
                  <a:srgbClr val="0E4D93"/>
                </a:solidFill>
                <a:latin typeface="微软雅黑" pitchFamily="34" charset="-122"/>
                <a:ea typeface="微软雅黑" pitchFamily="34" charset="-122"/>
              </a:rPr>
              <a:t>2014</a:t>
            </a:r>
            <a:endParaRPr lang="zh-CN" altLang="en-US" b="1" i="1" dirty="0">
              <a:solidFill>
                <a:srgbClr val="0E4D93"/>
              </a:solidFill>
              <a:latin typeface="微软雅黑" pitchFamily="34" charset="-122"/>
              <a:ea typeface="微软雅黑" pitchFamily="34" charset="-122"/>
            </a:endParaRPr>
          </a:p>
        </p:txBody>
      </p:sp>
      <p:sp>
        <p:nvSpPr>
          <p:cNvPr id="14" name="TextBox 13"/>
          <p:cNvSpPr txBox="1"/>
          <p:nvPr/>
        </p:nvSpPr>
        <p:spPr>
          <a:xfrm>
            <a:off x="5056226" y="3240774"/>
            <a:ext cx="902811" cy="441339"/>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b="1" i="1" dirty="0">
                <a:solidFill>
                  <a:srgbClr val="0E4D93"/>
                </a:solidFill>
                <a:latin typeface="微软雅黑" pitchFamily="34" charset="-122"/>
                <a:ea typeface="微软雅黑" pitchFamily="34" charset="-122"/>
              </a:rPr>
              <a:t>2017</a:t>
            </a:r>
            <a:endParaRPr lang="zh-CN" altLang="en-US" b="1" i="1" dirty="0">
              <a:solidFill>
                <a:srgbClr val="0E4D93"/>
              </a:solidFill>
              <a:latin typeface="微软雅黑" pitchFamily="34" charset="-122"/>
              <a:ea typeface="微软雅黑" pitchFamily="34" charset="-122"/>
            </a:endParaRPr>
          </a:p>
        </p:txBody>
      </p:sp>
      <p:sp>
        <p:nvSpPr>
          <p:cNvPr id="15" name="TextBox 14"/>
          <p:cNvSpPr txBox="1"/>
          <p:nvPr/>
        </p:nvSpPr>
        <p:spPr>
          <a:xfrm>
            <a:off x="7046280" y="3240774"/>
            <a:ext cx="902811" cy="441339"/>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b="1" i="1" dirty="0">
                <a:solidFill>
                  <a:srgbClr val="0E4D93"/>
                </a:solidFill>
                <a:latin typeface="微软雅黑" pitchFamily="34" charset="-122"/>
                <a:ea typeface="微软雅黑" pitchFamily="34" charset="-122"/>
              </a:rPr>
              <a:t>2018</a:t>
            </a:r>
            <a:endParaRPr lang="zh-CN" altLang="en-US" b="1" i="1" dirty="0">
              <a:solidFill>
                <a:srgbClr val="0E4D93"/>
              </a:solidFill>
              <a:latin typeface="微软雅黑" pitchFamily="34" charset="-122"/>
              <a:ea typeface="微软雅黑" pitchFamily="34" charset="-122"/>
            </a:endParaRPr>
          </a:p>
        </p:txBody>
      </p:sp>
      <p:grpSp>
        <p:nvGrpSpPr>
          <p:cNvPr id="16" name="组合 13"/>
          <p:cNvGrpSpPr>
            <a:grpSpLocks/>
          </p:cNvGrpSpPr>
          <p:nvPr/>
        </p:nvGrpSpPr>
        <p:grpSpPr bwMode="auto">
          <a:xfrm>
            <a:off x="1368126" y="3786789"/>
            <a:ext cx="3048082" cy="1772025"/>
            <a:chOff x="941884" y="3983470"/>
            <a:chExt cx="1925931" cy="1590290"/>
          </a:xfrm>
        </p:grpSpPr>
        <p:cxnSp>
          <p:nvCxnSpPr>
            <p:cNvPr id="17" name="直接连接符 23"/>
            <p:cNvCxnSpPr>
              <a:cxnSpLocks noChangeShapeType="1"/>
            </p:cNvCxnSpPr>
            <p:nvPr/>
          </p:nvCxnSpPr>
          <p:spPr bwMode="auto">
            <a:xfrm>
              <a:off x="941884" y="3983470"/>
              <a:ext cx="0" cy="1358533"/>
            </a:xfrm>
            <a:prstGeom prst="line">
              <a:avLst/>
            </a:prstGeom>
            <a:noFill/>
            <a:ln w="9525" algn="ctr">
              <a:solidFill>
                <a:srgbClr val="0E4D93"/>
              </a:solidFill>
              <a:round/>
              <a:headEnd type="oval" w="med" len="med"/>
              <a:tailEnd type="oval" w="med" len="med"/>
            </a:ln>
            <a:extLst>
              <a:ext uri="{909E8E84-426E-40DD-AFC4-6F175D3DCCD1}">
                <a14:hiddenFill xmlns:a14="http://schemas.microsoft.com/office/drawing/2010/main">
                  <a:noFill/>
                </a14:hiddenFill>
              </a:ext>
            </a:extLst>
          </p:spPr>
        </p:cxnSp>
        <p:sp>
          <p:nvSpPr>
            <p:cNvPr id="18" name="TextBox 17"/>
            <p:cNvSpPr txBox="1"/>
            <p:nvPr/>
          </p:nvSpPr>
          <p:spPr>
            <a:xfrm>
              <a:off x="941884" y="4394509"/>
              <a:ext cx="1925931" cy="1179251"/>
            </a:xfrm>
            <a:prstGeom prst="rect">
              <a:avLst/>
            </a:prstGeom>
            <a:noFill/>
          </p:spPr>
          <p:txBody>
            <a:bodyPr>
              <a:spAutoFit/>
            </a:bodyPr>
            <a:lstStyle/>
            <a:p>
              <a:pPr>
                <a:lnSpc>
                  <a:spcPct val="150000"/>
                </a:lnSpc>
                <a:defRPr/>
              </a:pPr>
              <a:r>
                <a:rPr lang="zh-CN" altLang="en-US" b="1" kern="0" dirty="0">
                  <a:solidFill>
                    <a:schemeClr val="tx1">
                      <a:lumMod val="65000"/>
                      <a:lumOff val="35000"/>
                    </a:schemeClr>
                  </a:solidFill>
                  <a:latin typeface="微软雅黑" pitchFamily="34" charset="-122"/>
                  <a:ea typeface="微软雅黑" pitchFamily="34" charset="-122"/>
                </a:rPr>
                <a:t>此处添加标题</a:t>
              </a:r>
              <a:endParaRPr lang="en-US" altLang="zh-CN" b="1" kern="0" dirty="0">
                <a:solidFill>
                  <a:schemeClr val="tx1">
                    <a:lumMod val="65000"/>
                    <a:lumOff val="35000"/>
                  </a:schemeClr>
                </a:solidFill>
                <a:latin typeface="微软雅黑" pitchFamily="34" charset="-122"/>
                <a:ea typeface="微软雅黑" pitchFamily="34" charset="-122"/>
              </a:endParaRPr>
            </a:p>
            <a:p>
              <a:pPr>
                <a:lnSpc>
                  <a:spcPct val="150000"/>
                </a:lnSpc>
                <a:defRPr/>
              </a:pPr>
              <a:r>
                <a:rPr lang="zh-CN" altLang="en-US" sz="1512" kern="0" dirty="0">
                  <a:solidFill>
                    <a:schemeClr val="tx1">
                      <a:lumMod val="65000"/>
                      <a:lumOff val="35000"/>
                    </a:schemeClr>
                  </a:solidFill>
                  <a:latin typeface="微软雅黑" pitchFamily="34" charset="-122"/>
                  <a:ea typeface="微软雅黑" pitchFamily="34" charset="-122"/>
                </a:rPr>
                <a:t>点击此处添加段落文本</a:t>
              </a:r>
            </a:p>
            <a:p>
              <a:pPr>
                <a:lnSpc>
                  <a:spcPct val="150000"/>
                </a:lnSpc>
                <a:defRPr/>
              </a:pPr>
              <a:r>
                <a:rPr lang="zh-CN" altLang="en-US" sz="1512" kern="0" dirty="0">
                  <a:solidFill>
                    <a:schemeClr val="tx1">
                      <a:lumMod val="65000"/>
                      <a:lumOff val="35000"/>
                    </a:schemeClr>
                  </a:solidFill>
                  <a:latin typeface="微软雅黑" pitchFamily="34" charset="-122"/>
                  <a:ea typeface="微软雅黑" pitchFamily="34" charset="-122"/>
                </a:rPr>
                <a:t>点击此处添加段落文本</a:t>
              </a:r>
            </a:p>
          </p:txBody>
        </p:sp>
      </p:grpSp>
      <p:grpSp>
        <p:nvGrpSpPr>
          <p:cNvPr id="19" name="组合 14"/>
          <p:cNvGrpSpPr>
            <a:grpSpLocks/>
          </p:cNvGrpSpPr>
          <p:nvPr/>
        </p:nvGrpSpPr>
        <p:grpSpPr bwMode="auto">
          <a:xfrm>
            <a:off x="3360179" y="1482728"/>
            <a:ext cx="2880078" cy="1676045"/>
            <a:chOff x="2293144" y="1916832"/>
            <a:chExt cx="1925931" cy="1502549"/>
          </a:xfrm>
        </p:grpSpPr>
        <p:cxnSp>
          <p:nvCxnSpPr>
            <p:cNvPr id="20" name="直接连接符 21"/>
            <p:cNvCxnSpPr>
              <a:cxnSpLocks noChangeShapeType="1"/>
            </p:cNvCxnSpPr>
            <p:nvPr/>
          </p:nvCxnSpPr>
          <p:spPr bwMode="auto">
            <a:xfrm>
              <a:off x="2293144" y="2060848"/>
              <a:ext cx="0" cy="1358533"/>
            </a:xfrm>
            <a:prstGeom prst="line">
              <a:avLst/>
            </a:prstGeom>
            <a:noFill/>
            <a:ln w="9525" algn="ctr">
              <a:solidFill>
                <a:srgbClr val="0E4D93"/>
              </a:solidFill>
              <a:round/>
              <a:headEnd type="oval" w="med" len="med"/>
              <a:tailEnd type="oval" w="med" len="med"/>
            </a:ln>
            <a:extLst>
              <a:ext uri="{909E8E84-426E-40DD-AFC4-6F175D3DCCD1}">
                <a14:hiddenFill xmlns:a14="http://schemas.microsoft.com/office/drawing/2010/main">
                  <a:noFill/>
                </a14:hiddenFill>
              </a:ext>
            </a:extLst>
          </p:spPr>
        </p:cxnSp>
        <p:sp>
          <p:nvSpPr>
            <p:cNvPr id="21" name="TextBox 20"/>
            <p:cNvSpPr txBox="1"/>
            <p:nvPr/>
          </p:nvSpPr>
          <p:spPr>
            <a:xfrm>
              <a:off x="2293144" y="1916832"/>
              <a:ext cx="1925931" cy="1177994"/>
            </a:xfrm>
            <a:prstGeom prst="rect">
              <a:avLst/>
            </a:prstGeom>
            <a:noFill/>
          </p:spPr>
          <p:txBody>
            <a:bodyPr>
              <a:spAutoFit/>
            </a:bodyPr>
            <a:lstStyle/>
            <a:p>
              <a:pPr>
                <a:lnSpc>
                  <a:spcPct val="150000"/>
                </a:lnSpc>
                <a:defRPr/>
              </a:pPr>
              <a:r>
                <a:rPr lang="zh-CN" altLang="en-US" b="1" kern="0" dirty="0">
                  <a:solidFill>
                    <a:schemeClr val="tx1">
                      <a:lumMod val="65000"/>
                      <a:lumOff val="35000"/>
                    </a:schemeClr>
                  </a:solidFill>
                  <a:latin typeface="微软雅黑" pitchFamily="34" charset="-122"/>
                  <a:ea typeface="微软雅黑" pitchFamily="34" charset="-122"/>
                </a:rPr>
                <a:t>此处添加标题</a:t>
              </a:r>
              <a:endParaRPr lang="en-US" altLang="zh-CN" b="1" kern="0" dirty="0">
                <a:solidFill>
                  <a:schemeClr val="tx1">
                    <a:lumMod val="65000"/>
                    <a:lumOff val="35000"/>
                  </a:schemeClr>
                </a:solidFill>
                <a:latin typeface="微软雅黑" pitchFamily="34" charset="-122"/>
                <a:ea typeface="微软雅黑" pitchFamily="34" charset="-122"/>
              </a:endParaRPr>
            </a:p>
            <a:p>
              <a:pPr>
                <a:lnSpc>
                  <a:spcPct val="150000"/>
                </a:lnSpc>
                <a:defRPr/>
              </a:pPr>
              <a:r>
                <a:rPr lang="zh-CN" altLang="en-US" sz="1512" kern="0" dirty="0">
                  <a:solidFill>
                    <a:schemeClr val="tx1">
                      <a:lumMod val="65000"/>
                      <a:lumOff val="35000"/>
                    </a:schemeClr>
                  </a:solidFill>
                  <a:latin typeface="微软雅黑" pitchFamily="34" charset="-122"/>
                  <a:ea typeface="微软雅黑" pitchFamily="34" charset="-122"/>
                </a:rPr>
                <a:t>点击此处添加段落文本</a:t>
              </a:r>
            </a:p>
            <a:p>
              <a:pPr>
                <a:lnSpc>
                  <a:spcPct val="150000"/>
                </a:lnSpc>
                <a:defRPr/>
              </a:pPr>
              <a:r>
                <a:rPr lang="zh-CN" altLang="en-US" sz="1512" kern="0" dirty="0">
                  <a:solidFill>
                    <a:schemeClr val="tx1">
                      <a:lumMod val="65000"/>
                      <a:lumOff val="35000"/>
                    </a:schemeClr>
                  </a:solidFill>
                  <a:latin typeface="微软雅黑" pitchFamily="34" charset="-122"/>
                  <a:ea typeface="微软雅黑" pitchFamily="34" charset="-122"/>
                </a:rPr>
                <a:t>点击此处添加段落文本</a:t>
              </a:r>
            </a:p>
          </p:txBody>
        </p:sp>
      </p:grpSp>
      <p:grpSp>
        <p:nvGrpSpPr>
          <p:cNvPr id="22" name="组合 15"/>
          <p:cNvGrpSpPr>
            <a:grpSpLocks/>
          </p:cNvGrpSpPr>
          <p:nvPr/>
        </p:nvGrpSpPr>
        <p:grpSpPr bwMode="auto">
          <a:xfrm>
            <a:off x="5310233" y="3810791"/>
            <a:ext cx="2658071" cy="1774027"/>
            <a:chOff x="3641104" y="3980384"/>
            <a:chExt cx="1925931" cy="1590488"/>
          </a:xfrm>
        </p:grpSpPr>
        <p:cxnSp>
          <p:nvCxnSpPr>
            <p:cNvPr id="23" name="直接连接符 19"/>
            <p:cNvCxnSpPr>
              <a:cxnSpLocks noChangeShapeType="1"/>
            </p:cNvCxnSpPr>
            <p:nvPr/>
          </p:nvCxnSpPr>
          <p:spPr bwMode="auto">
            <a:xfrm>
              <a:off x="3648596" y="3980384"/>
              <a:ext cx="0" cy="1358533"/>
            </a:xfrm>
            <a:prstGeom prst="line">
              <a:avLst/>
            </a:prstGeom>
            <a:noFill/>
            <a:ln w="9525" algn="ctr">
              <a:solidFill>
                <a:srgbClr val="0E4D93"/>
              </a:solidFill>
              <a:round/>
              <a:headEnd type="oval" w="med" len="med"/>
              <a:tailEnd type="oval" w="med" len="med"/>
            </a:ln>
            <a:extLst>
              <a:ext uri="{909E8E84-426E-40DD-AFC4-6F175D3DCCD1}">
                <a14:hiddenFill xmlns:a14="http://schemas.microsoft.com/office/drawing/2010/main">
                  <a:noFill/>
                </a14:hiddenFill>
              </a:ext>
            </a:extLst>
          </p:spPr>
        </p:cxnSp>
        <p:sp>
          <p:nvSpPr>
            <p:cNvPr id="24" name="TextBox 23"/>
            <p:cNvSpPr txBox="1"/>
            <p:nvPr/>
          </p:nvSpPr>
          <p:spPr>
            <a:xfrm>
              <a:off x="3641104" y="4392804"/>
              <a:ext cx="1925931" cy="1178068"/>
            </a:xfrm>
            <a:prstGeom prst="rect">
              <a:avLst/>
            </a:prstGeom>
            <a:noFill/>
          </p:spPr>
          <p:txBody>
            <a:bodyPr>
              <a:spAutoFit/>
            </a:bodyPr>
            <a:lstStyle/>
            <a:p>
              <a:pPr>
                <a:lnSpc>
                  <a:spcPct val="150000"/>
                </a:lnSpc>
                <a:defRPr/>
              </a:pPr>
              <a:r>
                <a:rPr lang="zh-CN" altLang="en-US" b="1" kern="0" dirty="0">
                  <a:solidFill>
                    <a:schemeClr val="tx1">
                      <a:lumMod val="65000"/>
                      <a:lumOff val="35000"/>
                    </a:schemeClr>
                  </a:solidFill>
                  <a:latin typeface="微软雅黑" pitchFamily="34" charset="-122"/>
                  <a:ea typeface="微软雅黑" pitchFamily="34" charset="-122"/>
                </a:rPr>
                <a:t>此处添加标题</a:t>
              </a:r>
              <a:endParaRPr lang="en-US" altLang="zh-CN" b="1" kern="0" dirty="0">
                <a:solidFill>
                  <a:schemeClr val="tx1">
                    <a:lumMod val="65000"/>
                    <a:lumOff val="35000"/>
                  </a:schemeClr>
                </a:solidFill>
                <a:latin typeface="微软雅黑" pitchFamily="34" charset="-122"/>
                <a:ea typeface="微软雅黑" pitchFamily="34" charset="-122"/>
              </a:endParaRPr>
            </a:p>
            <a:p>
              <a:pPr>
                <a:lnSpc>
                  <a:spcPct val="150000"/>
                </a:lnSpc>
                <a:defRPr/>
              </a:pPr>
              <a:r>
                <a:rPr lang="zh-CN" altLang="en-US" sz="1512" kern="0" dirty="0">
                  <a:solidFill>
                    <a:schemeClr val="tx1">
                      <a:lumMod val="65000"/>
                      <a:lumOff val="35000"/>
                    </a:schemeClr>
                  </a:solidFill>
                  <a:latin typeface="微软雅黑" pitchFamily="34" charset="-122"/>
                  <a:ea typeface="微软雅黑" pitchFamily="34" charset="-122"/>
                </a:rPr>
                <a:t>点击此处添加段落文本</a:t>
              </a:r>
            </a:p>
            <a:p>
              <a:pPr>
                <a:lnSpc>
                  <a:spcPct val="150000"/>
                </a:lnSpc>
                <a:defRPr/>
              </a:pPr>
              <a:r>
                <a:rPr lang="zh-CN" altLang="en-US" sz="1512" kern="0" dirty="0">
                  <a:solidFill>
                    <a:schemeClr val="tx1">
                      <a:lumMod val="65000"/>
                      <a:lumOff val="35000"/>
                    </a:schemeClr>
                  </a:solidFill>
                  <a:latin typeface="微软雅黑" pitchFamily="34" charset="-122"/>
                  <a:ea typeface="微软雅黑" pitchFamily="34" charset="-122"/>
                </a:rPr>
                <a:t>点击此处添加段落文本</a:t>
              </a:r>
            </a:p>
          </p:txBody>
        </p:sp>
      </p:grpSp>
      <p:grpSp>
        <p:nvGrpSpPr>
          <p:cNvPr id="25" name="组合 16"/>
          <p:cNvGrpSpPr>
            <a:grpSpLocks/>
          </p:cNvGrpSpPr>
          <p:nvPr/>
        </p:nvGrpSpPr>
        <p:grpSpPr bwMode="auto">
          <a:xfrm>
            <a:off x="7336287" y="1482728"/>
            <a:ext cx="2744074" cy="1676045"/>
            <a:chOff x="5044092" y="1916832"/>
            <a:chExt cx="1925931" cy="1502549"/>
          </a:xfrm>
        </p:grpSpPr>
        <p:cxnSp>
          <p:nvCxnSpPr>
            <p:cNvPr id="26" name="直接连接符 17"/>
            <p:cNvCxnSpPr>
              <a:cxnSpLocks noChangeShapeType="1"/>
            </p:cNvCxnSpPr>
            <p:nvPr/>
          </p:nvCxnSpPr>
          <p:spPr bwMode="auto">
            <a:xfrm>
              <a:off x="5044092" y="2060848"/>
              <a:ext cx="0" cy="1358533"/>
            </a:xfrm>
            <a:prstGeom prst="line">
              <a:avLst/>
            </a:prstGeom>
            <a:noFill/>
            <a:ln w="9525" algn="ctr">
              <a:solidFill>
                <a:srgbClr val="0E4D93"/>
              </a:solidFill>
              <a:round/>
              <a:headEnd type="oval" w="med" len="med"/>
              <a:tailEnd type="oval" w="med" len="med"/>
            </a:ln>
            <a:extLst>
              <a:ext uri="{909E8E84-426E-40DD-AFC4-6F175D3DCCD1}">
                <a14:hiddenFill xmlns:a14="http://schemas.microsoft.com/office/drawing/2010/main">
                  <a:noFill/>
                </a14:hiddenFill>
              </a:ext>
            </a:extLst>
          </p:spPr>
        </p:cxnSp>
        <p:sp>
          <p:nvSpPr>
            <p:cNvPr id="27" name="TextBox 26"/>
            <p:cNvSpPr txBox="1"/>
            <p:nvPr/>
          </p:nvSpPr>
          <p:spPr>
            <a:xfrm>
              <a:off x="5044092" y="1916832"/>
              <a:ext cx="1925931" cy="1177994"/>
            </a:xfrm>
            <a:prstGeom prst="rect">
              <a:avLst/>
            </a:prstGeom>
            <a:noFill/>
          </p:spPr>
          <p:txBody>
            <a:bodyPr>
              <a:spAutoFit/>
            </a:bodyPr>
            <a:lstStyle/>
            <a:p>
              <a:pPr>
                <a:lnSpc>
                  <a:spcPct val="150000"/>
                </a:lnSpc>
                <a:defRPr/>
              </a:pPr>
              <a:r>
                <a:rPr lang="zh-CN" altLang="en-US" b="1" kern="0" dirty="0">
                  <a:solidFill>
                    <a:schemeClr val="tx1">
                      <a:lumMod val="65000"/>
                      <a:lumOff val="35000"/>
                    </a:schemeClr>
                  </a:solidFill>
                  <a:latin typeface="微软雅黑" pitchFamily="34" charset="-122"/>
                  <a:ea typeface="微软雅黑" pitchFamily="34" charset="-122"/>
                </a:rPr>
                <a:t>此处添加标题</a:t>
              </a:r>
              <a:endParaRPr lang="en-US" altLang="zh-CN" b="1" kern="0" dirty="0">
                <a:solidFill>
                  <a:schemeClr val="tx1">
                    <a:lumMod val="65000"/>
                    <a:lumOff val="35000"/>
                  </a:schemeClr>
                </a:solidFill>
                <a:latin typeface="微软雅黑" pitchFamily="34" charset="-122"/>
                <a:ea typeface="微软雅黑" pitchFamily="34" charset="-122"/>
              </a:endParaRPr>
            </a:p>
            <a:p>
              <a:pPr>
                <a:lnSpc>
                  <a:spcPct val="150000"/>
                </a:lnSpc>
                <a:defRPr/>
              </a:pPr>
              <a:r>
                <a:rPr lang="zh-CN" altLang="en-US" sz="1512" kern="0" dirty="0">
                  <a:solidFill>
                    <a:schemeClr val="tx1">
                      <a:lumMod val="65000"/>
                      <a:lumOff val="35000"/>
                    </a:schemeClr>
                  </a:solidFill>
                  <a:latin typeface="微软雅黑" pitchFamily="34" charset="-122"/>
                  <a:ea typeface="微软雅黑" pitchFamily="34" charset="-122"/>
                </a:rPr>
                <a:t>点击此处添加段落文本</a:t>
              </a:r>
            </a:p>
            <a:p>
              <a:pPr>
                <a:lnSpc>
                  <a:spcPct val="150000"/>
                </a:lnSpc>
                <a:defRPr/>
              </a:pPr>
              <a:r>
                <a:rPr lang="zh-CN" altLang="en-US" sz="1512" kern="0" dirty="0">
                  <a:solidFill>
                    <a:schemeClr val="tx1">
                      <a:lumMod val="65000"/>
                      <a:lumOff val="35000"/>
                    </a:schemeClr>
                  </a:solidFill>
                  <a:latin typeface="微软雅黑" pitchFamily="34" charset="-122"/>
                  <a:ea typeface="微软雅黑" pitchFamily="34" charset="-122"/>
                </a:rPr>
                <a:t>点击此处添加段落文本</a:t>
              </a:r>
            </a:p>
          </p:txBody>
        </p:sp>
      </p:grpSp>
      <p:sp>
        <p:nvSpPr>
          <p:cNvPr id="28" name="Rectangle 162"/>
          <p:cNvSpPr>
            <a:spLocks noChangeArrowheads="1"/>
          </p:cNvSpPr>
          <p:nvPr/>
        </p:nvSpPr>
        <p:spPr bwMode="auto">
          <a:xfrm>
            <a:off x="9194092" y="3137195"/>
            <a:ext cx="1217000" cy="557653"/>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2016" b="1" dirty="0">
                <a:solidFill>
                  <a:schemeClr val="bg1"/>
                </a:solidFill>
                <a:latin typeface="微软雅黑" pitchFamily="34" charset="-122"/>
                <a:ea typeface="微软雅黑" pitchFamily="34" charset="-122"/>
              </a:rPr>
              <a:t>添加标题</a:t>
            </a:r>
            <a:endParaRPr lang="en-US" altLang="zh-CN" sz="2016" b="1" dirty="0">
              <a:solidFill>
                <a:schemeClr val="bg1"/>
              </a:solidFill>
              <a:latin typeface="微软雅黑" pitchFamily="34" charset="-122"/>
              <a:ea typeface="微软雅黑" pitchFamily="34" charset="-122"/>
            </a:endParaRPr>
          </a:p>
        </p:txBody>
      </p:sp>
      <p:sp>
        <p:nvSpPr>
          <p:cNvPr id="29" name="TextBox 1"/>
          <p:cNvSpPr txBox="1"/>
          <p:nvPr/>
        </p:nvSpPr>
        <p:spPr>
          <a:xfrm>
            <a:off x="1224185" y="246288"/>
            <a:ext cx="9616446" cy="480131"/>
          </a:xfrm>
          <a:prstGeom prst="rect">
            <a:avLst/>
          </a:prstGeom>
          <a:noFill/>
        </p:spPr>
        <p:txBody>
          <a:bodyPr wrap="square" rtlCol="0">
            <a:spAutoFit/>
          </a:bodyPr>
          <a:lstStyle/>
          <a:p>
            <a:r>
              <a:rPr lang="zh-CN" altLang="en-US" sz="2520" b="1" dirty="0">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111720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4424788" y="1512754"/>
            <a:ext cx="1266893" cy="399989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50000"/>
            </a:schemeClr>
          </a:solidFill>
          <a:ln>
            <a:noFill/>
          </a:ln>
        </p:spPr>
        <p:txBody>
          <a:bodyPr vert="horz" wrap="square" lIns="115203" tIns="57602" rIns="115203" bIns="57602" numCol="1" anchor="t" anchorCtr="0" compatLnSpc="1">
            <a:prstTxWarp prst="textNoShape">
              <a:avLst/>
            </a:prstTxWarp>
          </a:bodyPr>
          <a:lstStyle/>
          <a:p>
            <a:endParaRPr lang="zh-CN" altLang="en-US" sz="2857">
              <a:solidFill>
                <a:schemeClr val="tx1">
                  <a:lumMod val="75000"/>
                  <a:lumOff val="25000"/>
                </a:schemeClr>
              </a:solidFill>
              <a:latin typeface="微软雅黑" pitchFamily="34" charset="-122"/>
              <a:ea typeface="微软雅黑" pitchFamily="34" charset="-122"/>
            </a:endParaRPr>
          </a:p>
        </p:txBody>
      </p:sp>
      <p:sp>
        <p:nvSpPr>
          <p:cNvPr id="4" name="Line 11"/>
          <p:cNvSpPr>
            <a:spLocks noChangeShapeType="1"/>
          </p:cNvSpPr>
          <p:nvPr/>
        </p:nvSpPr>
        <p:spPr bwMode="auto">
          <a:xfrm flipH="1" flipV="1">
            <a:off x="5693682" y="2510687"/>
            <a:ext cx="1392433" cy="713003"/>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03" tIns="57602" rIns="115203" bIns="57602" numCol="1" anchor="t" anchorCtr="0" compatLnSpc="1">
            <a:prstTxWarp prst="textNoShape">
              <a:avLst/>
            </a:prstTxWarp>
          </a:bodyPr>
          <a:lstStyle/>
          <a:p>
            <a:endParaRPr lang="zh-CN" altLang="en-US" sz="2857">
              <a:solidFill>
                <a:schemeClr val="tx1">
                  <a:lumMod val="75000"/>
                  <a:lumOff val="25000"/>
                </a:schemeClr>
              </a:solidFill>
              <a:latin typeface="微软雅黑" pitchFamily="34" charset="-122"/>
              <a:ea typeface="微软雅黑" pitchFamily="34" charset="-122"/>
            </a:endParaRPr>
          </a:p>
        </p:txBody>
      </p:sp>
      <p:sp>
        <p:nvSpPr>
          <p:cNvPr id="5" name="Line 12"/>
          <p:cNvSpPr>
            <a:spLocks noChangeShapeType="1"/>
          </p:cNvSpPr>
          <p:nvPr/>
        </p:nvSpPr>
        <p:spPr bwMode="auto">
          <a:xfrm flipH="1">
            <a:off x="5903731" y="3942713"/>
            <a:ext cx="1182384" cy="72593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03" tIns="57602" rIns="115203" bIns="57602" numCol="1" anchor="t" anchorCtr="0" compatLnSpc="1">
            <a:prstTxWarp prst="textNoShape">
              <a:avLst/>
            </a:prstTxWarp>
          </a:bodyPr>
          <a:lstStyle/>
          <a:p>
            <a:endParaRPr lang="zh-CN" altLang="en-US" sz="2857">
              <a:solidFill>
                <a:schemeClr val="tx1">
                  <a:lumMod val="75000"/>
                  <a:lumOff val="25000"/>
                </a:schemeClr>
              </a:solidFill>
              <a:latin typeface="微软雅黑" pitchFamily="34" charset="-122"/>
              <a:ea typeface="微软雅黑" pitchFamily="34" charset="-122"/>
            </a:endParaRPr>
          </a:p>
        </p:txBody>
      </p:sp>
      <p:sp>
        <p:nvSpPr>
          <p:cNvPr id="6" name="Line 13"/>
          <p:cNvSpPr>
            <a:spLocks noChangeShapeType="1"/>
          </p:cNvSpPr>
          <p:nvPr/>
        </p:nvSpPr>
        <p:spPr bwMode="auto">
          <a:xfrm flipH="1">
            <a:off x="5250864" y="3597836"/>
            <a:ext cx="1775880" cy="1506"/>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03" tIns="57602" rIns="115203" bIns="57602" numCol="1" anchor="t" anchorCtr="0" compatLnSpc="1">
            <a:prstTxWarp prst="textNoShape">
              <a:avLst/>
            </a:prstTxWarp>
          </a:bodyPr>
          <a:lstStyle/>
          <a:p>
            <a:endParaRPr lang="zh-CN" altLang="en-US" sz="2857">
              <a:solidFill>
                <a:schemeClr val="tx1">
                  <a:lumMod val="75000"/>
                  <a:lumOff val="25000"/>
                </a:schemeClr>
              </a:solidFill>
              <a:latin typeface="微软雅黑" pitchFamily="34" charset="-122"/>
              <a:ea typeface="微软雅黑" pitchFamily="34" charset="-122"/>
            </a:endParaRPr>
          </a:p>
        </p:txBody>
      </p:sp>
      <p:sp>
        <p:nvSpPr>
          <p:cNvPr id="7" name="椭圆 6"/>
          <p:cNvSpPr/>
          <p:nvPr/>
        </p:nvSpPr>
        <p:spPr>
          <a:xfrm>
            <a:off x="7121063" y="2964293"/>
            <a:ext cx="1332555" cy="1332555"/>
          </a:xfrm>
          <a:prstGeom prst="ellipse">
            <a:avLst/>
          </a:prstGeom>
          <a:solidFill>
            <a:srgbClr val="0E4D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dirty="0">
              <a:solidFill>
                <a:schemeClr val="tx1">
                  <a:lumMod val="75000"/>
                  <a:lumOff val="25000"/>
                </a:schemeClr>
              </a:solidFill>
              <a:latin typeface="微软雅黑" pitchFamily="34" charset="-122"/>
              <a:ea typeface="微软雅黑" pitchFamily="34" charset="-122"/>
            </a:endParaRPr>
          </a:p>
        </p:txBody>
      </p:sp>
      <p:grpSp>
        <p:nvGrpSpPr>
          <p:cNvPr id="8" name="组合 7"/>
          <p:cNvGrpSpPr/>
          <p:nvPr/>
        </p:nvGrpSpPr>
        <p:grpSpPr>
          <a:xfrm>
            <a:off x="4456207" y="1244221"/>
            <a:ext cx="1385301" cy="1385301"/>
            <a:chOff x="2367233" y="918448"/>
            <a:chExt cx="1099553" cy="1099553"/>
          </a:xfrm>
        </p:grpSpPr>
        <p:sp>
          <p:nvSpPr>
            <p:cNvPr id="9" name="椭圆 8"/>
            <p:cNvSpPr/>
            <p:nvPr/>
          </p:nvSpPr>
          <p:spPr>
            <a:xfrm>
              <a:off x="2367233" y="918448"/>
              <a:ext cx="1099553" cy="1099553"/>
            </a:xfrm>
            <a:prstGeom prst="ellipse">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solidFill>
                  <a:schemeClr val="tx1">
                    <a:lumMod val="75000"/>
                    <a:lumOff val="25000"/>
                  </a:schemeClr>
                </a:solidFill>
                <a:latin typeface="微软雅黑" pitchFamily="34" charset="-122"/>
                <a:ea typeface="微软雅黑" pitchFamily="34" charset="-122"/>
              </a:endParaRPr>
            </a:p>
          </p:txBody>
        </p:sp>
        <p:sp>
          <p:nvSpPr>
            <p:cNvPr id="10" name="KSO_Shape"/>
            <p:cNvSpPr>
              <a:spLocks/>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2857" dirty="0">
                <a:solidFill>
                  <a:schemeClr val="tx1">
                    <a:lumMod val="75000"/>
                    <a:lumOff val="25000"/>
                  </a:schemeClr>
                </a:solidFill>
                <a:latin typeface="微软雅黑" pitchFamily="34" charset="-122"/>
                <a:ea typeface="微软雅黑" pitchFamily="34" charset="-122"/>
              </a:endParaRPr>
            </a:p>
          </p:txBody>
        </p:sp>
      </p:grpSp>
      <p:grpSp>
        <p:nvGrpSpPr>
          <p:cNvPr id="11" name="组合 10"/>
          <p:cNvGrpSpPr/>
          <p:nvPr/>
        </p:nvGrpSpPr>
        <p:grpSpPr>
          <a:xfrm>
            <a:off x="3818150" y="2905186"/>
            <a:ext cx="1385301" cy="1385301"/>
            <a:chOff x="1860789" y="2236803"/>
            <a:chExt cx="1099553" cy="1099553"/>
          </a:xfrm>
        </p:grpSpPr>
        <p:sp>
          <p:nvSpPr>
            <p:cNvPr id="12" name="椭圆 11"/>
            <p:cNvSpPr/>
            <p:nvPr/>
          </p:nvSpPr>
          <p:spPr>
            <a:xfrm>
              <a:off x="1860789" y="2236803"/>
              <a:ext cx="1099553" cy="1099553"/>
            </a:xfrm>
            <a:prstGeom prst="ellipse">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solidFill>
                  <a:schemeClr val="tx1">
                    <a:lumMod val="75000"/>
                    <a:lumOff val="25000"/>
                  </a:schemeClr>
                </a:solidFill>
                <a:latin typeface="微软雅黑" pitchFamily="34" charset="-122"/>
                <a:ea typeface="微软雅黑" pitchFamily="34" charset="-122"/>
              </a:endParaRPr>
            </a:p>
          </p:txBody>
        </p:sp>
        <p:sp>
          <p:nvSpPr>
            <p:cNvPr id="13" name="KSO_Shape"/>
            <p:cNvSpPr>
              <a:spLocks/>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p:spPr>
          <p:txBody>
            <a:bodyPr bIns="453556" anchor="ctr">
              <a:scene3d>
                <a:camera prst="orthographicFront"/>
                <a:lightRig rig="threePt" dir="t"/>
              </a:scene3d>
              <a:sp3d>
                <a:contourClr>
                  <a:srgbClr val="FFFFFF"/>
                </a:contourClr>
              </a:sp3d>
            </a:bodyPr>
            <a:lstStyle/>
            <a:p>
              <a:pPr algn="ctr">
                <a:defRPr/>
              </a:pPr>
              <a:endParaRPr lang="zh-CN" altLang="en-US" sz="2857" dirty="0">
                <a:solidFill>
                  <a:schemeClr val="tx1">
                    <a:lumMod val="75000"/>
                    <a:lumOff val="25000"/>
                  </a:schemeClr>
                </a:solidFill>
                <a:latin typeface="微软雅黑" pitchFamily="34" charset="-122"/>
                <a:ea typeface="微软雅黑" pitchFamily="34" charset="-122"/>
              </a:endParaRPr>
            </a:p>
          </p:txBody>
        </p:sp>
      </p:grpSp>
      <p:grpSp>
        <p:nvGrpSpPr>
          <p:cNvPr id="14" name="组合 13"/>
          <p:cNvGrpSpPr/>
          <p:nvPr/>
        </p:nvGrpSpPr>
        <p:grpSpPr>
          <a:xfrm>
            <a:off x="4634641" y="4447446"/>
            <a:ext cx="1385301" cy="1385301"/>
            <a:chOff x="2508861" y="3460939"/>
            <a:chExt cx="1099553" cy="1099553"/>
          </a:xfrm>
        </p:grpSpPr>
        <p:sp>
          <p:nvSpPr>
            <p:cNvPr id="15" name="椭圆 14"/>
            <p:cNvSpPr/>
            <p:nvPr/>
          </p:nvSpPr>
          <p:spPr>
            <a:xfrm>
              <a:off x="2508861" y="3460939"/>
              <a:ext cx="1099553" cy="1099553"/>
            </a:xfrm>
            <a:prstGeom prst="ellipse">
              <a:avLst/>
            </a:prstGeom>
            <a:solidFill>
              <a:srgbClr val="0E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solidFill>
                  <a:schemeClr val="tx1">
                    <a:lumMod val="75000"/>
                    <a:lumOff val="25000"/>
                  </a:schemeClr>
                </a:solidFill>
                <a:latin typeface="微软雅黑" pitchFamily="34" charset="-122"/>
                <a:ea typeface="微软雅黑" pitchFamily="34" charset="-122"/>
              </a:endParaRPr>
            </a:p>
          </p:txBody>
        </p:sp>
        <p:sp>
          <p:nvSpPr>
            <p:cNvPr id="16"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7"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2857" dirty="0">
                <a:solidFill>
                  <a:schemeClr val="tx1">
                    <a:lumMod val="75000"/>
                    <a:lumOff val="25000"/>
                  </a:schemeClr>
                </a:solidFill>
                <a:latin typeface="微软雅黑" pitchFamily="34" charset="-122"/>
                <a:ea typeface="微软雅黑" pitchFamily="34" charset="-122"/>
              </a:endParaRPr>
            </a:p>
          </p:txBody>
        </p:sp>
      </p:grpSp>
      <p:sp>
        <p:nvSpPr>
          <p:cNvPr id="17" name="TextBox 16"/>
          <p:cNvSpPr txBox="1"/>
          <p:nvPr/>
        </p:nvSpPr>
        <p:spPr>
          <a:xfrm>
            <a:off x="8507803" y="1667388"/>
            <a:ext cx="1697779" cy="3696653"/>
          </a:xfrm>
          <a:prstGeom prst="rect">
            <a:avLst/>
          </a:prstGeom>
          <a:noFill/>
          <a:ln>
            <a:noFill/>
          </a:ln>
        </p:spPr>
        <p:txBody>
          <a:bodyPr wrap="square" rtlCol="0">
            <a:spAutoFit/>
          </a:bodyPr>
          <a:lstStyle/>
          <a:p>
            <a:pPr>
              <a:lnSpc>
                <a:spcPct val="130000"/>
              </a:lnSpc>
              <a:defRPr/>
            </a:pPr>
            <a:r>
              <a:rPr lang="zh-CN" altLang="en-US" sz="1386" dirty="0">
                <a:solidFill>
                  <a:schemeClr val="tx1">
                    <a:lumMod val="75000"/>
                    <a:lumOff val="25000"/>
                  </a:schemeClr>
                </a:solidFill>
                <a:latin typeface="微软雅黑" pitchFamily="34" charset="-122"/>
                <a:ea typeface="微软雅黑" pitchFamily="34" charset="-122"/>
              </a:rPr>
              <a:t>点击输入简要文字内容，文字内容需概括精炼，不用多余的文字修饰，言简意赅的说明分项内容</a:t>
            </a:r>
            <a:r>
              <a:rPr lang="en-US" altLang="zh-CN" sz="1386" dirty="0">
                <a:solidFill>
                  <a:schemeClr val="tx1">
                    <a:lumMod val="75000"/>
                    <a:lumOff val="25000"/>
                  </a:schemeClr>
                </a:solidFill>
                <a:latin typeface="微软雅黑" pitchFamily="34" charset="-122"/>
                <a:ea typeface="微软雅黑" pitchFamily="34" charset="-122"/>
              </a:rPr>
              <a:t>……</a:t>
            </a:r>
          </a:p>
          <a:p>
            <a:pPr>
              <a:lnSpc>
                <a:spcPct val="130000"/>
              </a:lnSpc>
              <a:defRPr/>
            </a:pPr>
            <a:endParaRPr lang="en-US" altLang="zh-CN" sz="1386" dirty="0">
              <a:solidFill>
                <a:schemeClr val="tx1">
                  <a:lumMod val="75000"/>
                  <a:lumOff val="25000"/>
                </a:schemeClr>
              </a:solidFill>
              <a:latin typeface="微软雅黑" pitchFamily="34" charset="-122"/>
              <a:ea typeface="微软雅黑" pitchFamily="34" charset="-122"/>
            </a:endParaRPr>
          </a:p>
          <a:p>
            <a:pPr>
              <a:lnSpc>
                <a:spcPct val="130000"/>
              </a:lnSpc>
              <a:defRPr/>
            </a:pPr>
            <a:r>
              <a:rPr lang="zh-CN" altLang="en-US" sz="1386" dirty="0">
                <a:solidFill>
                  <a:schemeClr val="tx1">
                    <a:lumMod val="75000"/>
                    <a:lumOff val="25000"/>
                  </a:schemeClr>
                </a:solidFill>
                <a:latin typeface="微软雅黑" pitchFamily="34" charset="-122"/>
                <a:ea typeface="微软雅黑" pitchFamily="34" charset="-122"/>
              </a:rPr>
              <a:t>点击输入简要文字内容，文字内容需概括精炼，不用多余的文字修饰，言简意赅的说明分项内容</a:t>
            </a:r>
            <a:r>
              <a:rPr lang="en-US" altLang="zh-CN" sz="1386" dirty="0">
                <a:solidFill>
                  <a:schemeClr val="tx1">
                    <a:lumMod val="75000"/>
                    <a:lumOff val="25000"/>
                  </a:schemeClr>
                </a:solidFill>
                <a:latin typeface="微软雅黑" pitchFamily="34" charset="-122"/>
                <a:ea typeface="微软雅黑" pitchFamily="34" charset="-122"/>
              </a:rPr>
              <a:t>……</a:t>
            </a:r>
          </a:p>
        </p:txBody>
      </p:sp>
      <p:sp>
        <p:nvSpPr>
          <p:cNvPr id="18" name="TextBox 17"/>
          <p:cNvSpPr txBox="1"/>
          <p:nvPr/>
        </p:nvSpPr>
        <p:spPr>
          <a:xfrm>
            <a:off x="2946161" y="1665438"/>
            <a:ext cx="1306324" cy="271485"/>
          </a:xfrm>
          <a:prstGeom prst="rect">
            <a:avLst/>
          </a:prstGeom>
          <a:noFill/>
        </p:spPr>
        <p:txBody>
          <a:bodyPr wrap="square" lIns="0" tIns="0" rIns="0" bIns="0" rtlCol="0">
            <a:spAutoFit/>
          </a:bodyPr>
          <a:lstStyle/>
          <a:p>
            <a:pPr algn="ctr"/>
            <a:r>
              <a:rPr lang="zh-CN" altLang="en-US" sz="1764" b="1" dirty="0">
                <a:solidFill>
                  <a:schemeClr val="tx1">
                    <a:lumMod val="75000"/>
                    <a:lumOff val="25000"/>
                  </a:schemeClr>
                </a:solidFill>
                <a:latin typeface="微软雅黑" pitchFamily="34" charset="-122"/>
                <a:ea typeface="微软雅黑" pitchFamily="34" charset="-122"/>
              </a:rPr>
              <a:t>添加标题</a:t>
            </a:r>
          </a:p>
        </p:txBody>
      </p:sp>
      <p:sp>
        <p:nvSpPr>
          <p:cNvPr id="19" name="TextBox 18"/>
          <p:cNvSpPr txBox="1"/>
          <p:nvPr/>
        </p:nvSpPr>
        <p:spPr>
          <a:xfrm>
            <a:off x="2144497" y="2067704"/>
            <a:ext cx="2041152" cy="426527"/>
          </a:xfrm>
          <a:prstGeom prst="rect">
            <a:avLst/>
          </a:prstGeom>
          <a:noFill/>
        </p:spPr>
        <p:txBody>
          <a:bodyPr wrap="square" lIns="0" tIns="0" rIns="0" bIns="0" rtlCol="0">
            <a:spAutoFit/>
          </a:bodyPr>
          <a:lstStyle/>
          <a:p>
            <a:pPr algn="ctr"/>
            <a:r>
              <a:rPr lang="zh-CN" altLang="en-US" sz="1386" dirty="0">
                <a:solidFill>
                  <a:schemeClr val="tx1">
                    <a:lumMod val="75000"/>
                    <a:lumOff val="25000"/>
                  </a:schemeClr>
                </a:solidFill>
                <a:latin typeface="微软雅黑" pitchFamily="34" charset="-122"/>
                <a:ea typeface="微软雅黑" pitchFamily="34" charset="-122"/>
              </a:rPr>
              <a:t>单击此处添加文本内容</a:t>
            </a:r>
            <a:endParaRPr lang="en-US" altLang="zh-CN" sz="1386" dirty="0">
              <a:solidFill>
                <a:schemeClr val="tx1">
                  <a:lumMod val="75000"/>
                  <a:lumOff val="25000"/>
                </a:schemeClr>
              </a:solidFill>
              <a:latin typeface="微软雅黑" pitchFamily="34" charset="-122"/>
              <a:ea typeface="微软雅黑" pitchFamily="34" charset="-122"/>
            </a:endParaRPr>
          </a:p>
          <a:p>
            <a:pPr algn="ctr"/>
            <a:r>
              <a:rPr lang="zh-CN" altLang="en-US" sz="1386" dirty="0">
                <a:solidFill>
                  <a:schemeClr val="tx1">
                    <a:lumMod val="75000"/>
                    <a:lumOff val="25000"/>
                  </a:schemeClr>
                </a:solidFill>
                <a:latin typeface="微软雅黑" pitchFamily="34" charset="-122"/>
                <a:ea typeface="微软雅黑" pitchFamily="34" charset="-122"/>
              </a:rPr>
              <a:t>单击此处添加文本内容</a:t>
            </a:r>
          </a:p>
        </p:txBody>
      </p:sp>
      <p:sp>
        <p:nvSpPr>
          <p:cNvPr id="20" name="TextBox 19"/>
          <p:cNvSpPr txBox="1"/>
          <p:nvPr/>
        </p:nvSpPr>
        <p:spPr>
          <a:xfrm>
            <a:off x="2377079" y="3233448"/>
            <a:ext cx="1677296" cy="271485"/>
          </a:xfrm>
          <a:prstGeom prst="rect">
            <a:avLst/>
          </a:prstGeom>
          <a:noFill/>
        </p:spPr>
        <p:txBody>
          <a:bodyPr wrap="square" lIns="0" tIns="0" rIns="0" bIns="0" rtlCol="0">
            <a:spAutoFit/>
          </a:bodyPr>
          <a:lstStyle/>
          <a:p>
            <a:pPr algn="ctr"/>
            <a:r>
              <a:rPr lang="zh-CN" altLang="en-US" sz="1764" b="1" dirty="0">
                <a:solidFill>
                  <a:schemeClr val="tx1">
                    <a:lumMod val="75000"/>
                    <a:lumOff val="25000"/>
                  </a:schemeClr>
                </a:solidFill>
                <a:latin typeface="微软雅黑" pitchFamily="34" charset="-122"/>
                <a:ea typeface="微软雅黑" pitchFamily="34" charset="-122"/>
              </a:rPr>
              <a:t>添加标题</a:t>
            </a:r>
          </a:p>
        </p:txBody>
      </p:sp>
      <p:sp>
        <p:nvSpPr>
          <p:cNvPr id="21" name="TextBox 20"/>
          <p:cNvSpPr txBox="1"/>
          <p:nvPr/>
        </p:nvSpPr>
        <p:spPr>
          <a:xfrm>
            <a:off x="1859233" y="3663792"/>
            <a:ext cx="1845639" cy="426527"/>
          </a:xfrm>
          <a:prstGeom prst="rect">
            <a:avLst/>
          </a:prstGeom>
          <a:noFill/>
        </p:spPr>
        <p:txBody>
          <a:bodyPr wrap="square" lIns="0" tIns="0" rIns="0" bIns="0" rtlCol="0">
            <a:spAutoFit/>
          </a:bodyPr>
          <a:lstStyle/>
          <a:p>
            <a:pPr algn="ctr"/>
            <a:r>
              <a:rPr lang="zh-CN" altLang="en-US" sz="1386" dirty="0">
                <a:solidFill>
                  <a:schemeClr val="tx1">
                    <a:lumMod val="75000"/>
                    <a:lumOff val="25000"/>
                  </a:schemeClr>
                </a:solidFill>
                <a:latin typeface="微软雅黑" pitchFamily="34" charset="-122"/>
                <a:ea typeface="微软雅黑" pitchFamily="34" charset="-122"/>
              </a:rPr>
              <a:t>单击此处添加文本内容</a:t>
            </a:r>
            <a:endParaRPr lang="en-US" altLang="zh-CN" sz="1386" dirty="0">
              <a:solidFill>
                <a:schemeClr val="tx1">
                  <a:lumMod val="75000"/>
                  <a:lumOff val="25000"/>
                </a:schemeClr>
              </a:solidFill>
              <a:latin typeface="微软雅黑" pitchFamily="34" charset="-122"/>
              <a:ea typeface="微软雅黑" pitchFamily="34" charset="-122"/>
            </a:endParaRPr>
          </a:p>
          <a:p>
            <a:pPr algn="ctr"/>
            <a:r>
              <a:rPr lang="zh-CN" altLang="en-US" sz="1386" dirty="0">
                <a:solidFill>
                  <a:schemeClr val="tx1">
                    <a:lumMod val="75000"/>
                    <a:lumOff val="25000"/>
                  </a:schemeClr>
                </a:solidFill>
                <a:latin typeface="微软雅黑" pitchFamily="34" charset="-122"/>
                <a:ea typeface="微软雅黑" pitchFamily="34" charset="-122"/>
              </a:rPr>
              <a:t>单击此处添加文本内容</a:t>
            </a:r>
          </a:p>
        </p:txBody>
      </p:sp>
      <p:sp>
        <p:nvSpPr>
          <p:cNvPr id="22" name="TextBox 21"/>
          <p:cNvSpPr txBox="1"/>
          <p:nvPr/>
        </p:nvSpPr>
        <p:spPr>
          <a:xfrm>
            <a:off x="3201936" y="5047872"/>
            <a:ext cx="1469654" cy="271485"/>
          </a:xfrm>
          <a:prstGeom prst="rect">
            <a:avLst/>
          </a:prstGeom>
          <a:noFill/>
        </p:spPr>
        <p:txBody>
          <a:bodyPr wrap="square" lIns="0" tIns="0" rIns="0" bIns="0" rtlCol="0">
            <a:spAutoFit/>
          </a:bodyPr>
          <a:lstStyle/>
          <a:p>
            <a:pPr algn="ctr"/>
            <a:r>
              <a:rPr lang="zh-CN" altLang="en-US" sz="1764" b="1" dirty="0">
                <a:solidFill>
                  <a:schemeClr val="tx1">
                    <a:lumMod val="75000"/>
                    <a:lumOff val="25000"/>
                  </a:schemeClr>
                </a:solidFill>
                <a:latin typeface="微软雅黑" pitchFamily="34" charset="-122"/>
                <a:ea typeface="微软雅黑" pitchFamily="34" charset="-122"/>
              </a:rPr>
              <a:t>添加标题</a:t>
            </a:r>
          </a:p>
        </p:txBody>
      </p:sp>
      <p:sp>
        <p:nvSpPr>
          <p:cNvPr id="23" name="TextBox 22"/>
          <p:cNvSpPr txBox="1"/>
          <p:nvPr/>
        </p:nvSpPr>
        <p:spPr>
          <a:xfrm>
            <a:off x="2541667" y="5464151"/>
            <a:ext cx="1986008" cy="426527"/>
          </a:xfrm>
          <a:prstGeom prst="rect">
            <a:avLst/>
          </a:prstGeom>
          <a:noFill/>
        </p:spPr>
        <p:txBody>
          <a:bodyPr wrap="square" lIns="0" tIns="0" rIns="0" bIns="0" rtlCol="0">
            <a:spAutoFit/>
          </a:bodyPr>
          <a:lstStyle/>
          <a:p>
            <a:pPr algn="ctr"/>
            <a:r>
              <a:rPr lang="zh-CN" altLang="en-US" sz="1386" dirty="0">
                <a:solidFill>
                  <a:schemeClr val="tx1">
                    <a:lumMod val="75000"/>
                    <a:lumOff val="25000"/>
                  </a:schemeClr>
                </a:solidFill>
                <a:latin typeface="微软雅黑" pitchFamily="34" charset="-122"/>
                <a:ea typeface="微软雅黑" pitchFamily="34" charset="-122"/>
              </a:rPr>
              <a:t>单击此处添加文本内容</a:t>
            </a:r>
            <a:endParaRPr lang="en-US" altLang="zh-CN" sz="1386" dirty="0">
              <a:solidFill>
                <a:schemeClr val="tx1">
                  <a:lumMod val="75000"/>
                  <a:lumOff val="25000"/>
                </a:schemeClr>
              </a:solidFill>
              <a:latin typeface="微软雅黑" pitchFamily="34" charset="-122"/>
              <a:ea typeface="微软雅黑" pitchFamily="34" charset="-122"/>
            </a:endParaRPr>
          </a:p>
          <a:p>
            <a:pPr algn="ctr"/>
            <a:r>
              <a:rPr lang="zh-CN" altLang="en-US" sz="1386" dirty="0">
                <a:solidFill>
                  <a:schemeClr val="tx1">
                    <a:lumMod val="75000"/>
                    <a:lumOff val="25000"/>
                  </a:schemeClr>
                </a:solidFill>
                <a:latin typeface="微软雅黑" pitchFamily="34" charset="-122"/>
                <a:ea typeface="微软雅黑" pitchFamily="34" charset="-122"/>
              </a:rPr>
              <a:t>单击此处添加文本内容</a:t>
            </a:r>
          </a:p>
        </p:txBody>
      </p:sp>
      <p:sp>
        <p:nvSpPr>
          <p:cNvPr id="24" name="TextBox 23"/>
          <p:cNvSpPr txBox="1"/>
          <p:nvPr/>
        </p:nvSpPr>
        <p:spPr>
          <a:xfrm>
            <a:off x="7141634" y="3223691"/>
            <a:ext cx="1306324" cy="775597"/>
          </a:xfrm>
          <a:prstGeom prst="rect">
            <a:avLst/>
          </a:prstGeom>
          <a:noFill/>
        </p:spPr>
        <p:txBody>
          <a:bodyPr wrap="square" lIns="0" tIns="0" rIns="0" bIns="0" rtlCol="0">
            <a:spAutoFit/>
          </a:bodyPr>
          <a:lstStyle/>
          <a:p>
            <a:pPr algn="ctr"/>
            <a:r>
              <a:rPr lang="zh-CN" altLang="en-US" sz="2520" b="1" dirty="0">
                <a:solidFill>
                  <a:schemeClr val="bg1"/>
                </a:solidFill>
                <a:latin typeface="微软雅黑" pitchFamily="34" charset="-122"/>
                <a:ea typeface="微软雅黑" pitchFamily="34" charset="-122"/>
              </a:rPr>
              <a:t>添加</a:t>
            </a:r>
            <a:endParaRPr lang="en-US" altLang="zh-CN" sz="2520" b="1" dirty="0">
              <a:solidFill>
                <a:schemeClr val="bg1"/>
              </a:solidFill>
              <a:latin typeface="微软雅黑" pitchFamily="34" charset="-122"/>
              <a:ea typeface="微软雅黑" pitchFamily="34" charset="-122"/>
            </a:endParaRPr>
          </a:p>
          <a:p>
            <a:pPr algn="ctr"/>
            <a:r>
              <a:rPr lang="zh-CN" altLang="en-US" sz="2520" b="1" dirty="0">
                <a:solidFill>
                  <a:schemeClr val="bg1"/>
                </a:solidFill>
                <a:latin typeface="微软雅黑" pitchFamily="34" charset="-122"/>
                <a:ea typeface="微软雅黑" pitchFamily="34" charset="-122"/>
              </a:rPr>
              <a:t>标题</a:t>
            </a:r>
            <a:endParaRPr lang="en-US" altLang="zh-CN" sz="2520" b="1" dirty="0">
              <a:solidFill>
                <a:schemeClr val="bg1"/>
              </a:solidFill>
              <a:latin typeface="微软雅黑" pitchFamily="34" charset="-122"/>
              <a:ea typeface="微软雅黑" pitchFamily="34" charset="-122"/>
            </a:endParaRPr>
          </a:p>
        </p:txBody>
      </p:sp>
      <p:sp>
        <p:nvSpPr>
          <p:cNvPr id="25" name="TextBox 1"/>
          <p:cNvSpPr txBox="1"/>
          <p:nvPr/>
        </p:nvSpPr>
        <p:spPr>
          <a:xfrm>
            <a:off x="1224185" y="246288"/>
            <a:ext cx="9616446" cy="480131"/>
          </a:xfrm>
          <a:prstGeom prst="rect">
            <a:avLst/>
          </a:prstGeom>
          <a:noFill/>
        </p:spPr>
        <p:txBody>
          <a:bodyPr wrap="square" rtlCol="0">
            <a:spAutoFit/>
          </a:bodyPr>
          <a:lstStyle/>
          <a:p>
            <a:r>
              <a:rPr lang="zh-CN" altLang="en-US" sz="2520" b="1" dirty="0">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2079920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89" y="2378236"/>
            <a:ext cx="11520311" cy="1723703"/>
          </a:xfrm>
          <a:prstGeom prst="rect">
            <a:avLst/>
          </a:prstGeom>
          <a:solidFill>
            <a:srgbClr val="0E4D93"/>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grpSp>
        <p:nvGrpSpPr>
          <p:cNvPr id="26" name="组合 25"/>
          <p:cNvGrpSpPr/>
          <p:nvPr/>
        </p:nvGrpSpPr>
        <p:grpSpPr>
          <a:xfrm>
            <a:off x="1314906" y="1879421"/>
            <a:ext cx="2721636" cy="2788333"/>
            <a:chOff x="1331640" y="1491750"/>
            <a:chExt cx="2160240" cy="2213180"/>
          </a:xfrm>
        </p:grpSpPr>
        <p:sp>
          <p:nvSpPr>
            <p:cNvPr id="27" name="椭圆 26"/>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sp>
          <p:nvSpPr>
            <p:cNvPr id="28" name="椭圆 27"/>
            <p:cNvSpPr/>
            <p:nvPr/>
          </p:nvSpPr>
          <p:spPr>
            <a:xfrm>
              <a:off x="1511760" y="1671750"/>
              <a:ext cx="1800000" cy="1800000"/>
            </a:xfrm>
            <a:prstGeom prst="ellipse">
              <a:avLst/>
            </a:prstGeom>
            <a:solidFill>
              <a:srgbClr val="0E4D93"/>
            </a:solidFill>
            <a:ln>
              <a:solidFill>
                <a:srgbClr val="0E4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57"/>
            </a:p>
          </p:txBody>
        </p:sp>
        <p:sp>
          <p:nvSpPr>
            <p:cNvPr id="29" name="TextBox 28"/>
            <p:cNvSpPr txBox="1"/>
            <p:nvPr/>
          </p:nvSpPr>
          <p:spPr>
            <a:xfrm>
              <a:off x="1943708" y="1507887"/>
              <a:ext cx="936104" cy="2197043"/>
            </a:xfrm>
            <a:prstGeom prst="rect">
              <a:avLst/>
            </a:prstGeom>
            <a:noFill/>
          </p:spPr>
          <p:txBody>
            <a:bodyPr wrap="square" rtlCol="0">
              <a:spAutoFit/>
            </a:bodyPr>
            <a:lstStyle/>
            <a:p>
              <a:pPr algn="ctr"/>
              <a:r>
                <a:rPr lang="en-US" altLang="zh-CN" sz="17387" dirty="0">
                  <a:solidFill>
                    <a:schemeClr val="bg1"/>
                  </a:solidFill>
                  <a:latin typeface="Arial Black" panose="020B0A04020102020204" pitchFamily="34" charset="0"/>
                  <a:ea typeface="DFGothic-EB" pitchFamily="1" charset="-128"/>
                </a:rPr>
                <a:t>3</a:t>
              </a:r>
              <a:endParaRPr lang="zh-CN" altLang="en-US" sz="17387" dirty="0">
                <a:solidFill>
                  <a:schemeClr val="bg1"/>
                </a:solidFill>
                <a:latin typeface="Arial Black" panose="020B0A04020102020204" pitchFamily="34" charset="0"/>
                <a:ea typeface="DFGothic-EB" pitchFamily="1" charset="-128"/>
              </a:endParaRPr>
            </a:p>
          </p:txBody>
        </p:sp>
      </p:grpSp>
      <p:sp>
        <p:nvSpPr>
          <p:cNvPr id="30" name="矩形 29"/>
          <p:cNvSpPr/>
          <p:nvPr/>
        </p:nvSpPr>
        <p:spPr>
          <a:xfrm>
            <a:off x="4671590" y="2871714"/>
            <a:ext cx="4326826" cy="712824"/>
          </a:xfrm>
          <a:prstGeom prst="rect">
            <a:avLst/>
          </a:prstGeom>
        </p:spPr>
        <p:txBody>
          <a:bodyPr wrap="none">
            <a:spAutoFit/>
          </a:bodyPr>
          <a:lstStyle/>
          <a:p>
            <a:pPr>
              <a:spcBef>
                <a:spcPct val="0"/>
              </a:spcBef>
            </a:pPr>
            <a:r>
              <a:rPr lang="zh-CN" altLang="en-US" sz="4032" b="1" dirty="0">
                <a:solidFill>
                  <a:schemeClr val="bg1"/>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1200866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8f61443edfc9eed1d8ec9862bbcb2a162cd30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788</Words>
  <Application>Microsoft Office PowerPoint</Application>
  <PresentationFormat>自定义</PresentationFormat>
  <Paragraphs>108</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DICP</dc:title>
  <dc:creator>DICP</dc:creator>
  <cp:lastModifiedBy>Lenovo</cp:lastModifiedBy>
  <cp:revision>36</cp:revision>
  <dcterms:created xsi:type="dcterms:W3CDTF">2015-12-21T12:25:28Z</dcterms:created>
  <dcterms:modified xsi:type="dcterms:W3CDTF">2023-11-17T02:24:32Z</dcterms:modified>
</cp:coreProperties>
</file>