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259" r:id="rId4"/>
    <p:sldId id="273" r:id="rId5"/>
    <p:sldId id="294" r:id="rId6"/>
    <p:sldId id="260" r:id="rId7"/>
    <p:sldId id="297" r:id="rId8"/>
    <p:sldId id="300" r:id="rId9"/>
    <p:sldId id="261" r:id="rId10"/>
    <p:sldId id="296" r:id="rId11"/>
    <p:sldId id="291" r:id="rId12"/>
    <p:sldId id="309" r:id="rId13"/>
    <p:sldId id="308" r:id="rId14"/>
  </p:sldIdLst>
  <p:sldSz cx="8640763" cy="6480175"/>
  <p:notesSz cx="6858000" cy="9144000"/>
  <p:custDataLst>
    <p:tags r:id="rId15"/>
  </p:custDataLst>
  <p:defaultTextStyle>
    <a:defPPr>
      <a:defRPr lang="zh-CN"/>
    </a:defPPr>
    <a:lvl1pPr marL="0" algn="l" defTabSz="1151961" rtl="0" eaLnBrk="1" latinLnBrk="0" hangingPunct="1">
      <a:defRPr sz="2268" kern="1200">
        <a:solidFill>
          <a:schemeClr val="tx1"/>
        </a:solidFill>
        <a:latin typeface="+mn-lt"/>
        <a:ea typeface="+mn-ea"/>
        <a:cs typeface="+mn-cs"/>
      </a:defRPr>
    </a:lvl1pPr>
    <a:lvl2pPr marL="575981" algn="l" defTabSz="1151961" rtl="0" eaLnBrk="1" latinLnBrk="0" hangingPunct="1">
      <a:defRPr sz="2268" kern="1200">
        <a:solidFill>
          <a:schemeClr val="tx1"/>
        </a:solidFill>
        <a:latin typeface="+mn-lt"/>
        <a:ea typeface="+mn-ea"/>
        <a:cs typeface="+mn-cs"/>
      </a:defRPr>
    </a:lvl2pPr>
    <a:lvl3pPr marL="1151961" algn="l" defTabSz="1151961" rtl="0" eaLnBrk="1" latinLnBrk="0" hangingPunct="1">
      <a:defRPr sz="2268" kern="1200">
        <a:solidFill>
          <a:schemeClr val="tx1"/>
        </a:solidFill>
        <a:latin typeface="+mn-lt"/>
        <a:ea typeface="+mn-ea"/>
        <a:cs typeface="+mn-cs"/>
      </a:defRPr>
    </a:lvl3pPr>
    <a:lvl4pPr marL="1727942" algn="l" defTabSz="1151961" rtl="0" eaLnBrk="1" latinLnBrk="0" hangingPunct="1">
      <a:defRPr sz="2268" kern="1200">
        <a:solidFill>
          <a:schemeClr val="tx1"/>
        </a:solidFill>
        <a:latin typeface="+mn-lt"/>
        <a:ea typeface="+mn-ea"/>
        <a:cs typeface="+mn-cs"/>
      </a:defRPr>
    </a:lvl4pPr>
    <a:lvl5pPr marL="2303922" algn="l" defTabSz="1151961" rtl="0" eaLnBrk="1" latinLnBrk="0" hangingPunct="1">
      <a:defRPr sz="2268" kern="1200">
        <a:solidFill>
          <a:schemeClr val="tx1"/>
        </a:solidFill>
        <a:latin typeface="+mn-lt"/>
        <a:ea typeface="+mn-ea"/>
        <a:cs typeface="+mn-cs"/>
      </a:defRPr>
    </a:lvl5pPr>
    <a:lvl6pPr marL="2879903" algn="l" defTabSz="1151961" rtl="0" eaLnBrk="1" latinLnBrk="0" hangingPunct="1">
      <a:defRPr sz="2268" kern="1200">
        <a:solidFill>
          <a:schemeClr val="tx1"/>
        </a:solidFill>
        <a:latin typeface="+mn-lt"/>
        <a:ea typeface="+mn-ea"/>
        <a:cs typeface="+mn-cs"/>
      </a:defRPr>
    </a:lvl6pPr>
    <a:lvl7pPr marL="3455883" algn="l" defTabSz="1151961" rtl="0" eaLnBrk="1" latinLnBrk="0" hangingPunct="1">
      <a:defRPr sz="2268" kern="1200">
        <a:solidFill>
          <a:schemeClr val="tx1"/>
        </a:solidFill>
        <a:latin typeface="+mn-lt"/>
        <a:ea typeface="+mn-ea"/>
        <a:cs typeface="+mn-cs"/>
      </a:defRPr>
    </a:lvl7pPr>
    <a:lvl8pPr marL="4031864" algn="l" defTabSz="1151961" rtl="0" eaLnBrk="1" latinLnBrk="0" hangingPunct="1">
      <a:defRPr sz="2268" kern="1200">
        <a:solidFill>
          <a:schemeClr val="tx1"/>
        </a:solidFill>
        <a:latin typeface="+mn-lt"/>
        <a:ea typeface="+mn-ea"/>
        <a:cs typeface="+mn-cs"/>
      </a:defRPr>
    </a:lvl8pPr>
    <a:lvl9pPr marL="4607844" algn="l" defTabSz="1151961" rtl="0" eaLnBrk="1" latinLnBrk="0" hangingPunct="1">
      <a:defRPr sz="2268"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41" userDrawn="1">
          <p15:clr>
            <a:srgbClr val="A4A3A4"/>
          </p15:clr>
        </p15:guide>
        <p15:guide id="2" pos="27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2"/>
    <a:srgbClr val="0E4D93"/>
    <a:srgbClr val="00726E"/>
    <a:srgbClr val="005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2700" y="-384"/>
      </p:cViewPr>
      <p:guideLst>
        <p:guide orient="horz" pos="2041"/>
        <p:guide pos="2722"/>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615696"/>
      </p:ext>
    </p:extLst>
  </p:cSld>
  <p:clrMapOvr>
    <a:masterClrMapping/>
  </p:clrMapOvr>
  <p:transition spd="slow" advTm="0">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cxnSp>
        <p:nvCxnSpPr>
          <p:cNvPr id="4" name="直接连接符 3"/>
          <p:cNvCxnSpPr/>
          <p:nvPr userDrawn="1"/>
        </p:nvCxnSpPr>
        <p:spPr>
          <a:xfrm>
            <a:off x="986309" y="790615"/>
            <a:ext cx="7144596" cy="0"/>
          </a:xfrm>
          <a:prstGeom prst="line">
            <a:avLst/>
          </a:prstGeom>
          <a:ln>
            <a:solidFill>
              <a:srgbClr val="0E4D93"/>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5925" y="200623"/>
            <a:ext cx="691010" cy="69101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084253"/>
      </p:ext>
    </p:extLst>
  </p:cSld>
  <p:clrMapOvr>
    <a:masterClrMapping/>
  </p:clrMapOvr>
  <p:transition spd="slow" advTm="0">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619652"/>
      </p:ext>
    </p:extLst>
  </p:cSld>
  <p:clrMap bg1="lt1" tx1="dk1" bg2="lt2" tx2="dk2" accent1="accent1" accent2="accent2" accent3="accent3" accent4="accent4" accent5="accent5" accent6="accent6" hlink="hlink" folHlink="folHlink"/>
  <p:sldLayoutIdLst>
    <p:sldLayoutId id="2147483655" r:id="rId1"/>
    <p:sldLayoutId id="2147483656" r:id="rId2"/>
  </p:sldLayoutIdLst>
  <p:transition spd="slow" advTm="0">
    <p:cover/>
  </p:transition>
  <p:timing>
    <p:tnLst>
      <p:par>
        <p:cTn id="1" dur="indefinite" restart="never" nodeType="tmRoot"/>
      </p:par>
    </p:tnLst>
  </p:timing>
  <p:txStyles>
    <p:titleStyle>
      <a:lvl1pPr algn="ctr" defTabSz="864040" rtl="0" eaLnBrk="1" latinLnBrk="0" hangingPunct="1">
        <a:spcBef>
          <a:spcPct val="0"/>
        </a:spcBef>
        <a:buNone/>
        <a:defRPr sz="4158" kern="1200">
          <a:solidFill>
            <a:schemeClr val="tx1"/>
          </a:solidFill>
          <a:latin typeface="+mj-lt"/>
          <a:ea typeface="+mj-ea"/>
          <a:cs typeface="+mj-cs"/>
        </a:defRPr>
      </a:lvl1pPr>
    </p:titleStyle>
    <p:bodyStyle>
      <a:lvl1pPr marL="324015" indent="-324015" algn="l" defTabSz="864040" rtl="0" eaLnBrk="1" latinLnBrk="0" hangingPunct="1">
        <a:spcBef>
          <a:spcPct val="20000"/>
        </a:spcBef>
        <a:buFont typeface="Arial" pitchFamily="34" charset="0"/>
        <a:buChar char="•"/>
        <a:defRPr sz="3024" kern="1200">
          <a:solidFill>
            <a:schemeClr val="tx1"/>
          </a:solidFill>
          <a:latin typeface="+mn-lt"/>
          <a:ea typeface="+mn-ea"/>
          <a:cs typeface="+mn-cs"/>
        </a:defRPr>
      </a:lvl1pPr>
      <a:lvl2pPr marL="702032" indent="-270012" algn="l" defTabSz="864040" rtl="0" eaLnBrk="1" latinLnBrk="0" hangingPunct="1">
        <a:spcBef>
          <a:spcPct val="20000"/>
        </a:spcBef>
        <a:buFont typeface="Arial" pitchFamily="34" charset="0"/>
        <a:buChar char="–"/>
        <a:defRPr sz="2646" kern="1200">
          <a:solidFill>
            <a:schemeClr val="tx1"/>
          </a:solidFill>
          <a:latin typeface="+mn-lt"/>
          <a:ea typeface="+mn-ea"/>
          <a:cs typeface="+mn-cs"/>
        </a:defRPr>
      </a:lvl2pPr>
      <a:lvl3pPr marL="1080050" indent="-216010" algn="l" defTabSz="864040" rtl="0" eaLnBrk="1" latinLnBrk="0" hangingPunct="1">
        <a:spcBef>
          <a:spcPct val="20000"/>
        </a:spcBef>
        <a:buFont typeface="Arial" pitchFamily="34" charset="0"/>
        <a:buChar char="•"/>
        <a:defRPr sz="2268" kern="1200">
          <a:solidFill>
            <a:schemeClr val="tx1"/>
          </a:solidFill>
          <a:latin typeface="+mn-lt"/>
          <a:ea typeface="+mn-ea"/>
          <a:cs typeface="+mn-cs"/>
        </a:defRPr>
      </a:lvl3pPr>
      <a:lvl4pPr marL="1512069" indent="-216010" algn="l" defTabSz="864040" rtl="0" eaLnBrk="1" latinLnBrk="0" hangingPunct="1">
        <a:spcBef>
          <a:spcPct val="20000"/>
        </a:spcBef>
        <a:buFont typeface="Arial" pitchFamily="34" charset="0"/>
        <a:buChar char="–"/>
        <a:defRPr sz="1890" kern="1200">
          <a:solidFill>
            <a:schemeClr val="tx1"/>
          </a:solidFill>
          <a:latin typeface="+mn-lt"/>
          <a:ea typeface="+mn-ea"/>
          <a:cs typeface="+mn-cs"/>
        </a:defRPr>
      </a:lvl4pPr>
      <a:lvl5pPr marL="1944089" indent="-216010" algn="l" defTabSz="864040" rtl="0" eaLnBrk="1" latinLnBrk="0" hangingPunct="1">
        <a:spcBef>
          <a:spcPct val="20000"/>
        </a:spcBef>
        <a:buFont typeface="Arial" pitchFamily="34" charset="0"/>
        <a:buChar char="»"/>
        <a:defRPr sz="1890" kern="1200">
          <a:solidFill>
            <a:schemeClr val="tx1"/>
          </a:solidFill>
          <a:latin typeface="+mn-lt"/>
          <a:ea typeface="+mn-ea"/>
          <a:cs typeface="+mn-cs"/>
        </a:defRPr>
      </a:lvl5pPr>
      <a:lvl6pPr marL="2376109" indent="-216010" algn="l" defTabSz="864040"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128" indent="-216010" algn="l" defTabSz="864040"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148" indent="-216010" algn="l" defTabSz="864040"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167" indent="-216010" algn="l" defTabSz="864040"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40" rtl="0" eaLnBrk="1" latinLnBrk="0" hangingPunct="1">
        <a:defRPr sz="1701" kern="1200">
          <a:solidFill>
            <a:schemeClr val="tx1"/>
          </a:solidFill>
          <a:latin typeface="+mn-lt"/>
          <a:ea typeface="+mn-ea"/>
          <a:cs typeface="+mn-cs"/>
        </a:defRPr>
      </a:lvl1pPr>
      <a:lvl2pPr marL="432020" algn="l" defTabSz="864040" rtl="0" eaLnBrk="1" latinLnBrk="0" hangingPunct="1">
        <a:defRPr sz="1701" kern="1200">
          <a:solidFill>
            <a:schemeClr val="tx1"/>
          </a:solidFill>
          <a:latin typeface="+mn-lt"/>
          <a:ea typeface="+mn-ea"/>
          <a:cs typeface="+mn-cs"/>
        </a:defRPr>
      </a:lvl2pPr>
      <a:lvl3pPr marL="864040" algn="l" defTabSz="864040" rtl="0" eaLnBrk="1" latinLnBrk="0" hangingPunct="1">
        <a:defRPr sz="1701" kern="1200">
          <a:solidFill>
            <a:schemeClr val="tx1"/>
          </a:solidFill>
          <a:latin typeface="+mn-lt"/>
          <a:ea typeface="+mn-ea"/>
          <a:cs typeface="+mn-cs"/>
        </a:defRPr>
      </a:lvl3pPr>
      <a:lvl4pPr marL="1296059" algn="l" defTabSz="864040" rtl="0" eaLnBrk="1" latinLnBrk="0" hangingPunct="1">
        <a:defRPr sz="1701" kern="1200">
          <a:solidFill>
            <a:schemeClr val="tx1"/>
          </a:solidFill>
          <a:latin typeface="+mn-lt"/>
          <a:ea typeface="+mn-ea"/>
          <a:cs typeface="+mn-cs"/>
        </a:defRPr>
      </a:lvl4pPr>
      <a:lvl5pPr marL="1728079" algn="l" defTabSz="864040" rtl="0" eaLnBrk="1" latinLnBrk="0" hangingPunct="1">
        <a:defRPr sz="1701" kern="1200">
          <a:solidFill>
            <a:schemeClr val="tx1"/>
          </a:solidFill>
          <a:latin typeface="+mn-lt"/>
          <a:ea typeface="+mn-ea"/>
          <a:cs typeface="+mn-cs"/>
        </a:defRPr>
      </a:lvl5pPr>
      <a:lvl6pPr marL="2160098" algn="l" defTabSz="864040" rtl="0" eaLnBrk="1" latinLnBrk="0" hangingPunct="1">
        <a:defRPr sz="1701" kern="1200">
          <a:solidFill>
            <a:schemeClr val="tx1"/>
          </a:solidFill>
          <a:latin typeface="+mn-lt"/>
          <a:ea typeface="+mn-ea"/>
          <a:cs typeface="+mn-cs"/>
        </a:defRPr>
      </a:lvl6pPr>
      <a:lvl7pPr marL="2592119" algn="l" defTabSz="864040" rtl="0" eaLnBrk="1" latinLnBrk="0" hangingPunct="1">
        <a:defRPr sz="1701" kern="1200">
          <a:solidFill>
            <a:schemeClr val="tx1"/>
          </a:solidFill>
          <a:latin typeface="+mn-lt"/>
          <a:ea typeface="+mn-ea"/>
          <a:cs typeface="+mn-cs"/>
        </a:defRPr>
      </a:lvl7pPr>
      <a:lvl8pPr marL="3024138" algn="l" defTabSz="864040" rtl="0" eaLnBrk="1" latinLnBrk="0" hangingPunct="1">
        <a:defRPr sz="1701" kern="1200">
          <a:solidFill>
            <a:schemeClr val="tx1"/>
          </a:solidFill>
          <a:latin typeface="+mn-lt"/>
          <a:ea typeface="+mn-ea"/>
          <a:cs typeface="+mn-cs"/>
        </a:defRPr>
      </a:lvl8pPr>
      <a:lvl9pPr marL="3456158" algn="l" defTabSz="864040"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 y="3240087"/>
            <a:ext cx="8644770" cy="3240088"/>
          </a:xfrm>
          <a:prstGeom prst="rect">
            <a:avLst/>
          </a:prstGeom>
          <a:solidFill>
            <a:srgbClr val="004EA2"/>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sp>
        <p:nvSpPr>
          <p:cNvPr id="8" name="TextBox 7"/>
          <p:cNvSpPr txBox="1"/>
          <p:nvPr/>
        </p:nvSpPr>
        <p:spPr>
          <a:xfrm>
            <a:off x="1054268" y="3951055"/>
            <a:ext cx="6532226" cy="1139414"/>
          </a:xfrm>
          <a:prstGeom prst="rect">
            <a:avLst/>
          </a:prstGeom>
          <a:noFill/>
        </p:spPr>
        <p:txBody>
          <a:bodyPr wrap="square" rtlCol="0">
            <a:spAutoFit/>
          </a:bodyPr>
          <a:lstStyle/>
          <a:p>
            <a:pPr algn="ctr"/>
            <a:r>
              <a:rPr lang="zh-CN" altLang="en-US" sz="3402" b="1" dirty="0" smtClean="0">
                <a:solidFill>
                  <a:schemeClr val="bg1"/>
                </a:solidFill>
                <a:latin typeface="微软雅黑" pitchFamily="34" charset="-122"/>
                <a:ea typeface="微软雅黑" pitchFamily="34" charset="-122"/>
              </a:rPr>
              <a:t>榆林中科洁净能源创新研究院</a:t>
            </a:r>
            <a:r>
              <a:rPr lang="en-US" altLang="zh-CN" sz="3402" b="1" dirty="0" smtClean="0">
                <a:solidFill>
                  <a:schemeClr val="bg1"/>
                </a:solidFill>
                <a:latin typeface="微软雅黑" pitchFamily="34" charset="-122"/>
                <a:ea typeface="微软雅黑" pitchFamily="34" charset="-122"/>
              </a:rPr>
              <a:t>PPT</a:t>
            </a:r>
            <a:r>
              <a:rPr lang="zh-CN" altLang="en-US" sz="3402" b="1" dirty="0">
                <a:solidFill>
                  <a:schemeClr val="bg1"/>
                </a:solidFill>
                <a:latin typeface="微软雅黑" pitchFamily="34" charset="-122"/>
                <a:ea typeface="微软雅黑" pitchFamily="34" charset="-122"/>
              </a:rPr>
              <a:t>模板</a:t>
            </a:r>
          </a:p>
        </p:txBody>
      </p:sp>
      <p:sp>
        <p:nvSpPr>
          <p:cNvPr id="9" name="TextBox 8"/>
          <p:cNvSpPr txBox="1"/>
          <p:nvPr/>
        </p:nvSpPr>
        <p:spPr>
          <a:xfrm>
            <a:off x="2113092" y="5090469"/>
            <a:ext cx="4422860" cy="295915"/>
          </a:xfrm>
          <a:prstGeom prst="rect">
            <a:avLst/>
          </a:prstGeom>
          <a:noFill/>
        </p:spPr>
        <p:txBody>
          <a:bodyPr wrap="square" rtlCol="0">
            <a:spAutoFit/>
          </a:bodyPr>
          <a:lstStyle/>
          <a:p>
            <a:pPr algn="ctr"/>
            <a:r>
              <a:rPr lang="en-US" altLang="zh-CN" sz="1323" b="1" dirty="0">
                <a:solidFill>
                  <a:schemeClr val="bg1"/>
                </a:solidFill>
                <a:latin typeface="微软雅黑" pitchFamily="34" charset="-122"/>
                <a:ea typeface="微软雅黑" pitchFamily="34" charset="-122"/>
              </a:rPr>
              <a:t>——  </a:t>
            </a:r>
            <a:r>
              <a:rPr lang="zh-CN" altLang="en-US" sz="1323" b="1" dirty="0">
                <a:solidFill>
                  <a:schemeClr val="bg1"/>
                </a:solidFill>
                <a:latin typeface="微软雅黑" pitchFamily="34" charset="-122"/>
                <a:ea typeface="微软雅黑" pitchFamily="34" charset="-122"/>
              </a:rPr>
              <a:t>适用于工作计划总结会议汇报等  </a:t>
            </a:r>
            <a:r>
              <a:rPr lang="en-US" altLang="zh-CN" sz="1323" b="1" dirty="0">
                <a:solidFill>
                  <a:schemeClr val="bg1"/>
                </a:solidFill>
                <a:latin typeface="微软雅黑" pitchFamily="34" charset="-122"/>
                <a:ea typeface="微软雅黑" pitchFamily="34" charset="-122"/>
              </a:rPr>
              <a:t>——</a:t>
            </a:r>
            <a:endParaRPr lang="zh-CN" altLang="en-US" sz="1323" b="1" dirty="0">
              <a:solidFill>
                <a:schemeClr val="bg1"/>
              </a:solidFill>
              <a:latin typeface="微软雅黑" pitchFamily="34" charset="-122"/>
              <a:ea typeface="微软雅黑" pitchFamily="34" charset="-122"/>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5075" y="935831"/>
            <a:ext cx="2078894" cy="207889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665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1"/>
          <p:cNvSpPr txBox="1"/>
          <p:nvPr/>
        </p:nvSpPr>
        <p:spPr>
          <a:xfrm>
            <a:off x="918180" y="336625"/>
            <a:ext cx="7212666" cy="383182"/>
          </a:xfrm>
          <a:prstGeom prst="rect">
            <a:avLst/>
          </a:prstGeom>
          <a:noFill/>
        </p:spPr>
        <p:txBody>
          <a:bodyPr wrap="square" rtlCol="0">
            <a:spAutoFit/>
          </a:bodyPr>
          <a:lstStyle/>
          <a:p>
            <a:r>
              <a:rPr lang="zh-CN" altLang="en-US" sz="1890" b="1" dirty="0">
                <a:latin typeface="微软雅黑" pitchFamily="34" charset="-122"/>
                <a:ea typeface="微软雅黑" pitchFamily="34" charset="-122"/>
              </a:rPr>
              <a:t>单击此处添加标题</a:t>
            </a:r>
          </a:p>
        </p:txBody>
      </p:sp>
      <p:sp>
        <p:nvSpPr>
          <p:cNvPr id="56" name="Freeform 471"/>
          <p:cNvSpPr>
            <a:spLocks noEditPoints="1"/>
          </p:cNvSpPr>
          <p:nvPr/>
        </p:nvSpPr>
        <p:spPr bwMode="auto">
          <a:xfrm>
            <a:off x="4685222" y="3648352"/>
            <a:ext cx="685492" cy="523715"/>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0E4D93"/>
          </a:solidFill>
          <a:ln>
            <a:noFill/>
          </a:ln>
          <a:effectLst/>
        </p:spPr>
        <p:txBody>
          <a:bodyPr vert="horz" wrap="square" lIns="64804" tIns="32401" rIns="64804" bIns="32401" numCol="1" anchor="t" anchorCtr="0" compatLnSpc="1">
            <a:prstTxWarp prst="textNoShape">
              <a:avLst/>
            </a:prstTxWarp>
          </a:bodyPr>
          <a:lstStyle/>
          <a:p>
            <a:endParaRPr lang="zh-CN" altLang="en-US" sz="2143">
              <a:solidFill>
                <a:schemeClr val="tx1">
                  <a:lumMod val="75000"/>
                  <a:lumOff val="25000"/>
                </a:schemeClr>
              </a:solidFill>
            </a:endParaRPr>
          </a:p>
        </p:txBody>
      </p:sp>
      <p:sp>
        <p:nvSpPr>
          <p:cNvPr id="58" name="Freeform 476"/>
          <p:cNvSpPr>
            <a:spLocks noEditPoints="1"/>
          </p:cNvSpPr>
          <p:nvPr/>
        </p:nvSpPr>
        <p:spPr bwMode="auto">
          <a:xfrm>
            <a:off x="1551281" y="2015295"/>
            <a:ext cx="738012" cy="534757"/>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0E4D93"/>
          </a:solidFill>
          <a:ln>
            <a:noFill/>
          </a:ln>
          <a:effectLst/>
        </p:spPr>
        <p:txBody>
          <a:bodyPr vert="horz" wrap="square" lIns="64804" tIns="32401" rIns="64804" bIns="32401" numCol="1" anchor="t" anchorCtr="0" compatLnSpc="1">
            <a:prstTxWarp prst="textNoShape">
              <a:avLst/>
            </a:prstTxWarp>
          </a:bodyPr>
          <a:lstStyle/>
          <a:p>
            <a:endParaRPr lang="zh-CN" altLang="en-US" sz="2143">
              <a:solidFill>
                <a:schemeClr val="tx1">
                  <a:lumMod val="75000"/>
                  <a:lumOff val="25000"/>
                </a:schemeClr>
              </a:solidFill>
            </a:endParaRPr>
          </a:p>
        </p:txBody>
      </p:sp>
      <p:sp>
        <p:nvSpPr>
          <p:cNvPr id="59" name="Oval 493"/>
          <p:cNvSpPr>
            <a:spLocks noChangeArrowheads="1"/>
          </p:cNvSpPr>
          <p:nvPr/>
        </p:nvSpPr>
        <p:spPr bwMode="auto">
          <a:xfrm>
            <a:off x="1551280" y="3702414"/>
            <a:ext cx="517647" cy="46965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0E4D93"/>
          </a:solidFill>
          <a:ln>
            <a:noFill/>
          </a:ln>
          <a:effectLst/>
        </p:spPr>
        <p:txBody>
          <a:bodyPr vert="horz" wrap="square" lIns="64804" tIns="32401" rIns="64804" bIns="32401" numCol="1" anchor="t" anchorCtr="0" compatLnSpc="1">
            <a:prstTxWarp prst="textNoShape">
              <a:avLst/>
            </a:prstTxWarp>
          </a:bodyPr>
          <a:lstStyle/>
          <a:p>
            <a:endParaRPr lang="zh-CN" altLang="en-US" sz="2143">
              <a:solidFill>
                <a:schemeClr val="tx1">
                  <a:lumMod val="75000"/>
                  <a:lumOff val="25000"/>
                </a:schemeClr>
              </a:solidFill>
            </a:endParaRPr>
          </a:p>
        </p:txBody>
      </p:sp>
      <p:sp>
        <p:nvSpPr>
          <p:cNvPr id="60" name="Freeform 497"/>
          <p:cNvSpPr>
            <a:spLocks noEditPoints="1"/>
          </p:cNvSpPr>
          <p:nvPr/>
        </p:nvSpPr>
        <p:spPr bwMode="auto">
          <a:xfrm>
            <a:off x="4685223" y="2015295"/>
            <a:ext cx="399598" cy="551260"/>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0E4D93"/>
          </a:solidFill>
          <a:ln>
            <a:noFill/>
          </a:ln>
          <a:effectLst/>
        </p:spPr>
        <p:txBody>
          <a:bodyPr vert="horz" wrap="square" lIns="64804" tIns="32401" rIns="64804" bIns="32401" numCol="1" anchor="t" anchorCtr="0" compatLnSpc="1">
            <a:prstTxWarp prst="textNoShape">
              <a:avLst/>
            </a:prstTxWarp>
          </a:bodyPr>
          <a:lstStyle/>
          <a:p>
            <a:endParaRPr lang="zh-CN" altLang="en-US" sz="2143">
              <a:solidFill>
                <a:schemeClr val="tx1">
                  <a:lumMod val="75000"/>
                  <a:lumOff val="25000"/>
                </a:schemeClr>
              </a:solidFill>
            </a:endParaRPr>
          </a:p>
        </p:txBody>
      </p:sp>
      <p:cxnSp>
        <p:nvCxnSpPr>
          <p:cNvPr id="61" name="直接连接符 60"/>
          <p:cNvCxnSpPr/>
          <p:nvPr/>
        </p:nvCxnSpPr>
        <p:spPr>
          <a:xfrm>
            <a:off x="1551279" y="2615417"/>
            <a:ext cx="262903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685220" y="2615417"/>
            <a:ext cx="26080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551279" y="4284747"/>
            <a:ext cx="262903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685220" y="4284747"/>
            <a:ext cx="26080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TextBox 498"/>
          <p:cNvSpPr txBox="1"/>
          <p:nvPr/>
        </p:nvSpPr>
        <p:spPr>
          <a:xfrm>
            <a:off x="2968079" y="2195951"/>
            <a:ext cx="1294654" cy="298127"/>
          </a:xfrm>
          <a:prstGeom prst="rect">
            <a:avLst/>
          </a:prstGeom>
          <a:noFill/>
        </p:spPr>
        <p:txBody>
          <a:bodyPr wrap="none" lIns="64804" tIns="32401" rIns="64804" bIns="32401" rtlCol="0" anchor="ctr">
            <a:spAutoFit/>
          </a:bodyPr>
          <a:lstStyle/>
          <a:p>
            <a:pPr lvl="0" algn="r"/>
            <a:r>
              <a:rPr lang="zh-CN" altLang="en-US" sz="1512"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6" name="TextBox 499"/>
          <p:cNvSpPr txBox="1"/>
          <p:nvPr/>
        </p:nvSpPr>
        <p:spPr>
          <a:xfrm>
            <a:off x="6081321" y="2195951"/>
            <a:ext cx="1294654" cy="298127"/>
          </a:xfrm>
          <a:prstGeom prst="rect">
            <a:avLst/>
          </a:prstGeom>
          <a:noFill/>
        </p:spPr>
        <p:txBody>
          <a:bodyPr wrap="none" lIns="64804" tIns="32401" rIns="64804" bIns="32401" rtlCol="0" anchor="ctr">
            <a:spAutoFit/>
          </a:bodyPr>
          <a:lstStyle/>
          <a:p>
            <a:pPr lvl="0" algn="r"/>
            <a:r>
              <a:rPr lang="zh-CN" altLang="en-US" sz="1512"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7" name="TextBox 500"/>
          <p:cNvSpPr txBox="1"/>
          <p:nvPr/>
        </p:nvSpPr>
        <p:spPr>
          <a:xfrm>
            <a:off x="2968079" y="3843697"/>
            <a:ext cx="1294654" cy="298127"/>
          </a:xfrm>
          <a:prstGeom prst="rect">
            <a:avLst/>
          </a:prstGeom>
          <a:noFill/>
        </p:spPr>
        <p:txBody>
          <a:bodyPr wrap="none" lIns="64804" tIns="32401" rIns="64804" bIns="32401" rtlCol="0" anchor="ctr">
            <a:spAutoFit/>
          </a:bodyPr>
          <a:lstStyle/>
          <a:p>
            <a:pPr lvl="0" algn="r"/>
            <a:r>
              <a:rPr lang="zh-CN" altLang="en-US" sz="1512"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8" name="TextBox 501"/>
          <p:cNvSpPr txBox="1"/>
          <p:nvPr/>
        </p:nvSpPr>
        <p:spPr>
          <a:xfrm>
            <a:off x="6081321" y="3843697"/>
            <a:ext cx="1294654" cy="298127"/>
          </a:xfrm>
          <a:prstGeom prst="rect">
            <a:avLst/>
          </a:prstGeom>
          <a:noFill/>
        </p:spPr>
        <p:txBody>
          <a:bodyPr wrap="none" lIns="64804" tIns="32401" rIns="64804" bIns="32401" rtlCol="0" anchor="ctr">
            <a:spAutoFit/>
          </a:bodyPr>
          <a:lstStyle/>
          <a:p>
            <a:pPr lvl="0" algn="r"/>
            <a:r>
              <a:rPr lang="zh-CN" altLang="en-US" sz="1512"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9" name="TextBox 503"/>
          <p:cNvSpPr txBox="1"/>
          <p:nvPr/>
        </p:nvSpPr>
        <p:spPr>
          <a:xfrm>
            <a:off x="1462533" y="2679237"/>
            <a:ext cx="2878508" cy="746199"/>
          </a:xfrm>
          <a:prstGeom prst="rect">
            <a:avLst/>
          </a:prstGeom>
          <a:noFill/>
        </p:spPr>
        <p:txBody>
          <a:bodyPr wrap="square" lIns="64804" tIns="32401" rIns="64804" bIns="32401" rtlCol="0">
            <a:spAutoFit/>
          </a:bodyPr>
          <a:lstStyle/>
          <a:p>
            <a:pPr>
              <a:lnSpc>
                <a:spcPct val="130000"/>
              </a:lnSpc>
            </a:pPr>
            <a:r>
              <a:rPr lang="zh-CN" altLang="en-US" sz="1134"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134"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，在此录入上述图表的描述说明。</a:t>
            </a:r>
            <a:endParaRPr lang="zh-CN" altLang="en-US" sz="1134" dirty="0">
              <a:solidFill>
                <a:schemeClr val="tx1">
                  <a:lumMod val="75000"/>
                  <a:lumOff val="25000"/>
                </a:schemeClr>
              </a:solidFill>
              <a:latin typeface="微软雅黑" pitchFamily="34" charset="-122"/>
              <a:ea typeface="微软雅黑" pitchFamily="34" charset="-122"/>
            </a:endParaRPr>
          </a:p>
        </p:txBody>
      </p:sp>
      <p:sp>
        <p:nvSpPr>
          <p:cNvPr id="70" name="TextBox 504"/>
          <p:cNvSpPr txBox="1"/>
          <p:nvPr/>
        </p:nvSpPr>
        <p:spPr>
          <a:xfrm>
            <a:off x="4613218" y="2679237"/>
            <a:ext cx="2878508" cy="746199"/>
          </a:xfrm>
          <a:prstGeom prst="rect">
            <a:avLst/>
          </a:prstGeom>
          <a:noFill/>
        </p:spPr>
        <p:txBody>
          <a:bodyPr wrap="square" lIns="64804" tIns="32401" rIns="64804" bIns="32401"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134" dirty="0"/>
              <a:t>您的内容打在这里，或者通过复制您的文本后，在此框中选择粘贴，并选择只保留文字</a:t>
            </a:r>
            <a:r>
              <a:rPr lang="zh-CN" altLang="en-US" sz="1134" dirty="0">
                <a:sym typeface="微软雅黑" pitchFamily="34" charset="-122"/>
              </a:rPr>
              <a:t>，在此录入上述图表的描述说明。</a:t>
            </a:r>
            <a:endParaRPr lang="zh-CN" altLang="en-US" sz="1134" dirty="0"/>
          </a:p>
        </p:txBody>
      </p:sp>
      <p:sp>
        <p:nvSpPr>
          <p:cNvPr id="71" name="TextBox 505"/>
          <p:cNvSpPr txBox="1"/>
          <p:nvPr/>
        </p:nvSpPr>
        <p:spPr>
          <a:xfrm>
            <a:off x="1462533" y="4355955"/>
            <a:ext cx="2878508" cy="746199"/>
          </a:xfrm>
          <a:prstGeom prst="rect">
            <a:avLst/>
          </a:prstGeom>
          <a:noFill/>
        </p:spPr>
        <p:txBody>
          <a:bodyPr wrap="square" lIns="64804" tIns="32401" rIns="64804" bIns="32401"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134" dirty="0"/>
              <a:t>您的内容打在这里，或者通过复制您的文本后，在此框中选择粘贴，并选择只保留文字</a:t>
            </a:r>
            <a:r>
              <a:rPr lang="zh-CN" altLang="en-US" sz="1134" dirty="0">
                <a:sym typeface="微软雅黑" pitchFamily="34" charset="-122"/>
              </a:rPr>
              <a:t>，在此录入上述图表的描述说明。</a:t>
            </a:r>
            <a:endParaRPr lang="zh-CN" altLang="en-US" sz="1134" dirty="0"/>
          </a:p>
        </p:txBody>
      </p:sp>
      <p:sp>
        <p:nvSpPr>
          <p:cNvPr id="72" name="TextBox 506"/>
          <p:cNvSpPr txBox="1"/>
          <p:nvPr/>
        </p:nvSpPr>
        <p:spPr>
          <a:xfrm>
            <a:off x="4613218" y="4355955"/>
            <a:ext cx="2878508" cy="746199"/>
          </a:xfrm>
          <a:prstGeom prst="rect">
            <a:avLst/>
          </a:prstGeom>
          <a:noFill/>
        </p:spPr>
        <p:txBody>
          <a:bodyPr wrap="square" lIns="64804" tIns="32401" rIns="64804" bIns="32401"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134" dirty="0"/>
              <a:t>您的内容打在这里，或者通过复制您的文本后，在此框中选择粘贴，并选择只保留文字</a:t>
            </a:r>
            <a:r>
              <a:rPr lang="zh-CN" altLang="en-US" sz="1134" dirty="0">
                <a:sym typeface="微软雅黑" pitchFamily="34" charset="-122"/>
              </a:rPr>
              <a:t>，在此录入上述图表的描述说明。</a:t>
            </a:r>
            <a:endParaRPr lang="zh-CN" altLang="en-US" sz="1134" dirty="0"/>
          </a:p>
        </p:txBody>
      </p:sp>
    </p:spTree>
    <p:extLst>
      <p:ext uri="{BB962C8B-B14F-4D97-AF65-F5344CB8AC3E}">
        <p14:creationId xmlns:p14="http://schemas.microsoft.com/office/powerpoint/2010/main" val="1176380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rot="16200000">
            <a:off x="5960119" y="2413787"/>
            <a:ext cx="1120583" cy="2942110"/>
          </a:xfrm>
          <a:prstGeom prst="trapezoid">
            <a:avLst>
              <a:gd name="adj" fmla="val 15639"/>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4" tIns="32402" rIns="64804" bIns="32402" rtlCol="0" anchor="ctr"/>
          <a:lstStyle/>
          <a:p>
            <a:pPr algn="ctr"/>
            <a:endParaRPr lang="zh-CN" altLang="en-US" sz="2143"/>
          </a:p>
        </p:txBody>
      </p:sp>
      <p:sp>
        <p:nvSpPr>
          <p:cNvPr id="4" name="梯形 3"/>
          <p:cNvSpPr/>
          <p:nvPr/>
        </p:nvSpPr>
        <p:spPr>
          <a:xfrm rot="16200000">
            <a:off x="5960119" y="737593"/>
            <a:ext cx="1120583" cy="2942110"/>
          </a:xfrm>
          <a:prstGeom prst="trapezoid">
            <a:avLst>
              <a:gd name="adj" fmla="val 15639"/>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4" tIns="32402" rIns="64804" bIns="32402" rtlCol="0" anchor="ctr"/>
          <a:lstStyle/>
          <a:p>
            <a:pPr algn="ctr"/>
            <a:endParaRPr lang="zh-CN" altLang="en-US" sz="2143"/>
          </a:p>
        </p:txBody>
      </p:sp>
      <p:sp>
        <p:nvSpPr>
          <p:cNvPr id="5" name="梯形 4"/>
          <p:cNvSpPr/>
          <p:nvPr/>
        </p:nvSpPr>
        <p:spPr>
          <a:xfrm rot="5400000" flipH="1">
            <a:off x="1560061" y="3250061"/>
            <a:ext cx="1120583" cy="2942110"/>
          </a:xfrm>
          <a:prstGeom prst="trapezoid">
            <a:avLst>
              <a:gd name="adj" fmla="val 15639"/>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4" tIns="32402" rIns="64804" bIns="32402" rtlCol="0" anchor="ctr"/>
          <a:lstStyle/>
          <a:p>
            <a:pPr algn="ctr"/>
            <a:endParaRPr lang="zh-CN" altLang="en-US" sz="2143"/>
          </a:p>
        </p:txBody>
      </p:sp>
      <p:sp>
        <p:nvSpPr>
          <p:cNvPr id="6" name="梯形 5"/>
          <p:cNvSpPr/>
          <p:nvPr/>
        </p:nvSpPr>
        <p:spPr>
          <a:xfrm rot="5400000" flipH="1">
            <a:off x="1560061" y="1575083"/>
            <a:ext cx="1120583" cy="2942110"/>
          </a:xfrm>
          <a:prstGeom prst="trapezoid">
            <a:avLst>
              <a:gd name="adj" fmla="val 15639"/>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4" tIns="32402" rIns="64804" bIns="32402" rtlCol="0" anchor="ctr"/>
          <a:lstStyle/>
          <a:p>
            <a:pPr algn="ctr"/>
            <a:endParaRPr lang="zh-CN" altLang="en-US" sz="2143"/>
          </a:p>
        </p:txBody>
      </p:sp>
      <p:grpSp>
        <p:nvGrpSpPr>
          <p:cNvPr id="7" name="组合 6"/>
          <p:cNvGrpSpPr/>
          <p:nvPr/>
        </p:nvGrpSpPr>
        <p:grpSpPr>
          <a:xfrm>
            <a:off x="3591409" y="1825943"/>
            <a:ext cx="1275683" cy="765410"/>
            <a:chOff x="5067414" y="1325994"/>
            <a:chExt cx="1800000" cy="1080000"/>
          </a:xfrm>
          <a:solidFill>
            <a:srgbClr val="0E4D93"/>
          </a:solidFill>
        </p:grpSpPr>
        <p:sp>
          <p:nvSpPr>
            <p:cNvPr id="8" name="矩形 7"/>
            <p:cNvSpPr/>
            <p:nvPr/>
          </p:nvSpPr>
          <p:spPr>
            <a:xfrm flipH="1">
              <a:off x="5067414" y="1325994"/>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pic>
          <p:nvPicPr>
            <p:cNvPr id="9" name="图片 8"/>
            <p:cNvPicPr>
              <a:picLocks noChangeAspect="1"/>
            </p:cNvPicPr>
            <p:nvPr/>
          </p:nvPicPr>
          <p:blipFill>
            <a:blip r:embed="rId2" cstate="print">
              <a:biLevel thresh="25000"/>
            </a:blip>
            <a:stretch>
              <a:fillRect/>
            </a:stretch>
          </p:blipFill>
          <p:spPr>
            <a:xfrm>
              <a:off x="5644794" y="1553735"/>
              <a:ext cx="844962" cy="551062"/>
            </a:xfrm>
            <a:prstGeom prst="rect">
              <a:avLst/>
            </a:prstGeom>
            <a:grpFill/>
          </p:spPr>
        </p:pic>
      </p:grpSp>
      <p:grpSp>
        <p:nvGrpSpPr>
          <p:cNvPr id="10" name="组合 9"/>
          <p:cNvGrpSpPr/>
          <p:nvPr/>
        </p:nvGrpSpPr>
        <p:grpSpPr>
          <a:xfrm>
            <a:off x="3773673" y="2663433"/>
            <a:ext cx="1275683" cy="765410"/>
            <a:chOff x="5324589" y="2507698"/>
            <a:chExt cx="1800000" cy="1080000"/>
          </a:xfrm>
          <a:solidFill>
            <a:srgbClr val="0E4D93"/>
          </a:solidFill>
        </p:grpSpPr>
        <p:sp>
          <p:nvSpPr>
            <p:cNvPr id="11" name="矩形 10"/>
            <p:cNvSpPr/>
            <p:nvPr/>
          </p:nvSpPr>
          <p:spPr>
            <a:xfrm flipH="1">
              <a:off x="5324589" y="2507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pic>
          <p:nvPicPr>
            <p:cNvPr id="12" name="图片 11"/>
            <p:cNvPicPr>
              <a:picLocks noChangeAspect="1"/>
            </p:cNvPicPr>
            <p:nvPr/>
          </p:nvPicPr>
          <p:blipFill>
            <a:blip r:embed="rId3" cstate="print">
              <a:biLevel thresh="25000"/>
            </a:blip>
            <a:stretch>
              <a:fillRect/>
            </a:stretch>
          </p:blipFill>
          <p:spPr>
            <a:xfrm>
              <a:off x="5793579" y="2605663"/>
              <a:ext cx="698315" cy="711327"/>
            </a:xfrm>
            <a:prstGeom prst="rect">
              <a:avLst/>
            </a:prstGeom>
            <a:grpFill/>
          </p:spPr>
        </p:pic>
      </p:grpSp>
      <p:grpSp>
        <p:nvGrpSpPr>
          <p:cNvPr id="13" name="组合 12"/>
          <p:cNvGrpSpPr/>
          <p:nvPr/>
        </p:nvGrpSpPr>
        <p:grpSpPr>
          <a:xfrm>
            <a:off x="3773673" y="4338411"/>
            <a:ext cx="1275683" cy="765410"/>
            <a:chOff x="5324589" y="4871107"/>
            <a:chExt cx="1800000" cy="1080000"/>
          </a:xfrm>
          <a:solidFill>
            <a:srgbClr val="0E4D93"/>
          </a:solidFill>
        </p:grpSpPr>
        <p:sp>
          <p:nvSpPr>
            <p:cNvPr id="14" name="矩形 13"/>
            <p:cNvSpPr/>
            <p:nvPr/>
          </p:nvSpPr>
          <p:spPr>
            <a:xfrm flipH="1">
              <a:off x="5324589" y="4871107"/>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pic>
          <p:nvPicPr>
            <p:cNvPr id="15" name="图片 14"/>
            <p:cNvPicPr>
              <a:picLocks noChangeAspect="1"/>
            </p:cNvPicPr>
            <p:nvPr/>
          </p:nvPicPr>
          <p:blipFill>
            <a:blip r:embed="rId4" cstate="print">
              <a:biLevel thresh="25000"/>
            </a:blip>
            <a:stretch>
              <a:fillRect/>
            </a:stretch>
          </p:blipFill>
          <p:spPr>
            <a:xfrm>
              <a:off x="5736436" y="5117683"/>
              <a:ext cx="877882" cy="586845"/>
            </a:xfrm>
            <a:prstGeom prst="rect">
              <a:avLst/>
            </a:prstGeom>
            <a:grpFill/>
          </p:spPr>
        </p:pic>
      </p:grpSp>
      <p:grpSp>
        <p:nvGrpSpPr>
          <p:cNvPr id="16" name="组合 15"/>
          <p:cNvGrpSpPr/>
          <p:nvPr/>
        </p:nvGrpSpPr>
        <p:grpSpPr>
          <a:xfrm>
            <a:off x="3591409" y="3500921"/>
            <a:ext cx="1275683" cy="765410"/>
            <a:chOff x="5067414" y="3689402"/>
            <a:chExt cx="1800000" cy="1080000"/>
          </a:xfrm>
          <a:solidFill>
            <a:srgbClr val="0E4D93"/>
          </a:solidFill>
        </p:grpSpPr>
        <p:sp>
          <p:nvSpPr>
            <p:cNvPr id="17" name="矩形 16"/>
            <p:cNvSpPr/>
            <p:nvPr/>
          </p:nvSpPr>
          <p:spPr>
            <a:xfrm flipH="1">
              <a:off x="5067414" y="3689402"/>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pic>
          <p:nvPicPr>
            <p:cNvPr id="18" name="图片 17"/>
            <p:cNvPicPr>
              <a:picLocks noChangeAspect="1"/>
            </p:cNvPicPr>
            <p:nvPr/>
          </p:nvPicPr>
          <p:blipFill>
            <a:blip r:embed="rId5" cstate="print">
              <a:biLevel thresh="25000"/>
            </a:blip>
            <a:stretch>
              <a:fillRect/>
            </a:stretch>
          </p:blipFill>
          <p:spPr>
            <a:xfrm>
              <a:off x="5617572" y="3836879"/>
              <a:ext cx="899408" cy="703885"/>
            </a:xfrm>
            <a:prstGeom prst="rect">
              <a:avLst/>
            </a:prstGeom>
            <a:grpFill/>
          </p:spPr>
        </p:pic>
      </p:grpSp>
      <p:grpSp>
        <p:nvGrpSpPr>
          <p:cNvPr id="19" name="组合 18"/>
          <p:cNvGrpSpPr/>
          <p:nvPr/>
        </p:nvGrpSpPr>
        <p:grpSpPr>
          <a:xfrm>
            <a:off x="5912191" y="1806101"/>
            <a:ext cx="1945451" cy="821461"/>
            <a:chOff x="8342056" y="1297995"/>
            <a:chExt cx="2745046" cy="1159089"/>
          </a:xfrm>
        </p:grpSpPr>
        <p:sp>
          <p:nvSpPr>
            <p:cNvPr id="20" name="文本框 35"/>
            <p:cNvSpPr txBox="1"/>
            <p:nvPr/>
          </p:nvSpPr>
          <p:spPr>
            <a:xfrm flipH="1">
              <a:off x="8342056" y="1297995"/>
              <a:ext cx="2320903" cy="388857"/>
            </a:xfrm>
            <a:prstGeom prst="rect">
              <a:avLst/>
            </a:prstGeom>
            <a:noFill/>
          </p:spPr>
          <p:txBody>
            <a:bodyPr wrap="square" rtlCol="0">
              <a:spAutoFit/>
            </a:bodyPr>
            <a:lstStyle/>
            <a:p>
              <a:pPr>
                <a:lnSpc>
                  <a:spcPct val="90000"/>
                </a:lnSpc>
                <a:spcBef>
                  <a:spcPts val="709"/>
                </a:spcBef>
              </a:pPr>
              <a:r>
                <a:rPr lang="zh-CN" altLang="en-US" sz="1323" b="1" dirty="0">
                  <a:solidFill>
                    <a:srgbClr val="F0FAFA"/>
                  </a:solidFill>
                  <a:latin typeface="微软雅黑" panose="020B0503020204020204" pitchFamily="34" charset="-122"/>
                  <a:ea typeface="微软雅黑" panose="020B0503020204020204" pitchFamily="34" charset="-122"/>
                </a:rPr>
                <a:t>添加标题</a:t>
              </a:r>
            </a:p>
          </p:txBody>
        </p:sp>
        <p:sp>
          <p:nvSpPr>
            <p:cNvPr id="21" name="文本框 36"/>
            <p:cNvSpPr txBox="1"/>
            <p:nvPr/>
          </p:nvSpPr>
          <p:spPr>
            <a:xfrm flipH="1">
              <a:off x="8346044" y="1587990"/>
              <a:ext cx="2741058" cy="869094"/>
            </a:xfrm>
            <a:prstGeom prst="rect">
              <a:avLst/>
            </a:prstGeom>
            <a:noFill/>
          </p:spPr>
          <p:txBody>
            <a:bodyPr wrap="square" rtlCol="0">
              <a:spAutoFit/>
            </a:bodyPr>
            <a:lstStyle/>
            <a:p>
              <a:pPr>
                <a:lnSpc>
                  <a:spcPct val="120000"/>
                </a:lnSpc>
              </a:pPr>
              <a:r>
                <a:rPr lang="zh-CN" altLang="en-US" sz="945"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945" dirty="0">
                <a:solidFill>
                  <a:srgbClr val="F0FAFA"/>
                </a:solidFill>
                <a:latin typeface="微软雅黑" panose="020B0503020204020204" pitchFamily="34" charset="-122"/>
                <a:ea typeface="微软雅黑" panose="020B0503020204020204" pitchFamily="34" charset="-122"/>
              </a:endParaRPr>
            </a:p>
          </p:txBody>
        </p:sp>
      </p:grpSp>
      <p:sp>
        <p:nvSpPr>
          <p:cNvPr id="22" name="文本框 37"/>
          <p:cNvSpPr txBox="1"/>
          <p:nvPr/>
        </p:nvSpPr>
        <p:spPr>
          <a:xfrm>
            <a:off x="5161926" y="1913980"/>
            <a:ext cx="640629" cy="588978"/>
          </a:xfrm>
          <a:prstGeom prst="rect">
            <a:avLst/>
          </a:prstGeom>
          <a:noFill/>
        </p:spPr>
        <p:txBody>
          <a:bodyPr wrap="none" lIns="64804" tIns="32402" rIns="64804" bIns="32402" rtlCol="0">
            <a:spAutoFit/>
          </a:bodyPr>
          <a:lstStyle/>
          <a:p>
            <a:r>
              <a:rPr lang="en-US" altLang="zh-CN" sz="3402" b="1" dirty="0">
                <a:solidFill>
                  <a:schemeClr val="bg1"/>
                </a:solidFill>
                <a:latin typeface="Batang" panose="02030600000101010101" pitchFamily="18" charset="-127"/>
                <a:ea typeface="Batang" panose="02030600000101010101" pitchFamily="18" charset="-127"/>
              </a:rPr>
              <a:t>01</a:t>
            </a:r>
            <a:endParaRPr lang="zh-CN" altLang="en-US" sz="3402" b="1" dirty="0">
              <a:solidFill>
                <a:schemeClr val="bg1"/>
              </a:solidFill>
              <a:latin typeface="Batang" panose="02030600000101010101" pitchFamily="18" charset="-127"/>
              <a:ea typeface="Batang" panose="02030600000101010101" pitchFamily="18" charset="-127"/>
            </a:endParaRPr>
          </a:p>
        </p:txBody>
      </p:sp>
      <p:sp>
        <p:nvSpPr>
          <p:cNvPr id="23" name="文本框 38"/>
          <p:cNvSpPr txBox="1"/>
          <p:nvPr/>
        </p:nvSpPr>
        <p:spPr>
          <a:xfrm>
            <a:off x="2845399" y="2751669"/>
            <a:ext cx="640629" cy="588978"/>
          </a:xfrm>
          <a:prstGeom prst="rect">
            <a:avLst/>
          </a:prstGeom>
          <a:noFill/>
        </p:spPr>
        <p:txBody>
          <a:bodyPr wrap="none" lIns="64804" tIns="32402" rIns="64804" bIns="32402" rtlCol="0">
            <a:spAutoFit/>
          </a:bodyPr>
          <a:lstStyle/>
          <a:p>
            <a:r>
              <a:rPr lang="en-US" altLang="zh-CN" sz="3402" b="1" dirty="0">
                <a:solidFill>
                  <a:schemeClr val="bg1"/>
                </a:solidFill>
                <a:latin typeface="Batang" panose="02030600000101010101" pitchFamily="18" charset="-127"/>
                <a:ea typeface="Batang" panose="02030600000101010101" pitchFamily="18" charset="-127"/>
              </a:rPr>
              <a:t>02</a:t>
            </a:r>
            <a:endParaRPr lang="zh-CN" altLang="en-US" sz="3402" b="1" dirty="0">
              <a:solidFill>
                <a:schemeClr val="bg1"/>
              </a:solidFill>
              <a:latin typeface="Batang" panose="02030600000101010101" pitchFamily="18" charset="-127"/>
              <a:ea typeface="Batang" panose="02030600000101010101" pitchFamily="18" charset="-127"/>
            </a:endParaRPr>
          </a:p>
        </p:txBody>
      </p:sp>
      <p:sp>
        <p:nvSpPr>
          <p:cNvPr id="24" name="文本框 39"/>
          <p:cNvSpPr txBox="1"/>
          <p:nvPr/>
        </p:nvSpPr>
        <p:spPr>
          <a:xfrm>
            <a:off x="5158766" y="3589157"/>
            <a:ext cx="640629" cy="588978"/>
          </a:xfrm>
          <a:prstGeom prst="rect">
            <a:avLst/>
          </a:prstGeom>
          <a:noFill/>
        </p:spPr>
        <p:txBody>
          <a:bodyPr wrap="none" lIns="64804" tIns="32402" rIns="64804" bIns="32402" rtlCol="0">
            <a:spAutoFit/>
          </a:bodyPr>
          <a:lstStyle/>
          <a:p>
            <a:r>
              <a:rPr lang="en-US" altLang="zh-CN" sz="3402" b="1" dirty="0">
                <a:solidFill>
                  <a:schemeClr val="bg1"/>
                </a:solidFill>
                <a:latin typeface="Batang" panose="02030600000101010101" pitchFamily="18" charset="-127"/>
                <a:ea typeface="Batang" panose="02030600000101010101" pitchFamily="18" charset="-127"/>
              </a:rPr>
              <a:t>03</a:t>
            </a:r>
            <a:endParaRPr lang="zh-CN" altLang="en-US" sz="3402" b="1" dirty="0">
              <a:solidFill>
                <a:schemeClr val="bg1"/>
              </a:solidFill>
              <a:latin typeface="Batang" panose="02030600000101010101" pitchFamily="18" charset="-127"/>
              <a:ea typeface="Batang" panose="02030600000101010101" pitchFamily="18" charset="-127"/>
            </a:endParaRPr>
          </a:p>
        </p:txBody>
      </p:sp>
      <p:sp>
        <p:nvSpPr>
          <p:cNvPr id="25" name="文本框 40"/>
          <p:cNvSpPr txBox="1"/>
          <p:nvPr/>
        </p:nvSpPr>
        <p:spPr>
          <a:xfrm>
            <a:off x="2840769" y="4426647"/>
            <a:ext cx="640629" cy="588978"/>
          </a:xfrm>
          <a:prstGeom prst="rect">
            <a:avLst/>
          </a:prstGeom>
          <a:noFill/>
        </p:spPr>
        <p:txBody>
          <a:bodyPr wrap="none" lIns="64804" tIns="32402" rIns="64804" bIns="32402" rtlCol="0">
            <a:spAutoFit/>
          </a:bodyPr>
          <a:lstStyle/>
          <a:p>
            <a:r>
              <a:rPr lang="en-US" altLang="zh-CN" sz="3402" b="1" dirty="0">
                <a:solidFill>
                  <a:schemeClr val="bg1"/>
                </a:solidFill>
                <a:latin typeface="Batang" panose="02030600000101010101" pitchFamily="18" charset="-127"/>
                <a:ea typeface="Batang" panose="02030600000101010101" pitchFamily="18" charset="-127"/>
              </a:rPr>
              <a:t>04</a:t>
            </a:r>
            <a:endParaRPr lang="zh-CN" altLang="en-US" sz="3402" b="1" dirty="0">
              <a:solidFill>
                <a:schemeClr val="bg1"/>
              </a:solidFill>
              <a:latin typeface="Batang" panose="02030600000101010101" pitchFamily="18" charset="-127"/>
              <a:ea typeface="Batang" panose="02030600000101010101" pitchFamily="18" charset="-127"/>
            </a:endParaRPr>
          </a:p>
        </p:txBody>
      </p:sp>
      <p:grpSp>
        <p:nvGrpSpPr>
          <p:cNvPr id="26" name="组合 25"/>
          <p:cNvGrpSpPr/>
          <p:nvPr/>
        </p:nvGrpSpPr>
        <p:grpSpPr>
          <a:xfrm>
            <a:off x="5912191" y="3481079"/>
            <a:ext cx="1945450" cy="821461"/>
            <a:chOff x="7656515" y="2131419"/>
            <a:chExt cx="2830606" cy="1159089"/>
          </a:xfrm>
        </p:grpSpPr>
        <p:sp>
          <p:nvSpPr>
            <p:cNvPr id="27" name="文本框 42"/>
            <p:cNvSpPr txBox="1"/>
            <p:nvPr/>
          </p:nvSpPr>
          <p:spPr>
            <a:xfrm flipH="1">
              <a:off x="7656515" y="2131419"/>
              <a:ext cx="2393245" cy="388857"/>
            </a:xfrm>
            <a:prstGeom prst="rect">
              <a:avLst/>
            </a:prstGeom>
            <a:noFill/>
          </p:spPr>
          <p:txBody>
            <a:bodyPr wrap="square" rtlCol="0">
              <a:spAutoFit/>
            </a:bodyPr>
            <a:lstStyle/>
            <a:p>
              <a:pPr>
                <a:lnSpc>
                  <a:spcPct val="90000"/>
                </a:lnSpc>
                <a:spcBef>
                  <a:spcPts val="709"/>
                </a:spcBef>
              </a:pPr>
              <a:r>
                <a:rPr lang="zh-CN" altLang="en-US" sz="1323" b="1" dirty="0">
                  <a:solidFill>
                    <a:srgbClr val="F0FAFA"/>
                  </a:solidFill>
                  <a:latin typeface="微软雅黑" panose="020B0503020204020204" pitchFamily="34" charset="-122"/>
                  <a:ea typeface="微软雅黑" panose="020B0503020204020204" pitchFamily="34" charset="-122"/>
                </a:rPr>
                <a:t>添加标题</a:t>
              </a:r>
            </a:p>
          </p:txBody>
        </p:sp>
        <p:sp>
          <p:nvSpPr>
            <p:cNvPr id="28" name="文本框 43"/>
            <p:cNvSpPr txBox="1"/>
            <p:nvPr/>
          </p:nvSpPr>
          <p:spPr>
            <a:xfrm flipH="1">
              <a:off x="7660625" y="2421414"/>
              <a:ext cx="2826496" cy="869094"/>
            </a:xfrm>
            <a:prstGeom prst="rect">
              <a:avLst/>
            </a:prstGeom>
            <a:noFill/>
          </p:spPr>
          <p:txBody>
            <a:bodyPr wrap="square" rtlCol="0">
              <a:spAutoFit/>
            </a:bodyPr>
            <a:lstStyle/>
            <a:p>
              <a:pPr>
                <a:lnSpc>
                  <a:spcPct val="120000"/>
                </a:lnSpc>
              </a:pPr>
              <a:r>
                <a:rPr lang="zh-CN" altLang="en-US" sz="945"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945" dirty="0">
                <a:solidFill>
                  <a:srgbClr val="F0FAFA"/>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27748" y="2643589"/>
            <a:ext cx="1950513" cy="821461"/>
            <a:chOff x="7649148" y="2131419"/>
            <a:chExt cx="2837973" cy="1159089"/>
          </a:xfrm>
        </p:grpSpPr>
        <p:sp>
          <p:nvSpPr>
            <p:cNvPr id="30" name="文本框 45"/>
            <p:cNvSpPr txBox="1"/>
            <p:nvPr/>
          </p:nvSpPr>
          <p:spPr>
            <a:xfrm flipH="1">
              <a:off x="7649148" y="2131419"/>
              <a:ext cx="2767213" cy="388857"/>
            </a:xfrm>
            <a:prstGeom prst="rect">
              <a:avLst/>
            </a:prstGeom>
            <a:noFill/>
          </p:spPr>
          <p:txBody>
            <a:bodyPr wrap="square" rtlCol="0">
              <a:spAutoFit/>
            </a:bodyPr>
            <a:lstStyle/>
            <a:p>
              <a:pPr algn="r">
                <a:lnSpc>
                  <a:spcPct val="90000"/>
                </a:lnSpc>
                <a:spcBef>
                  <a:spcPts val="709"/>
                </a:spcBef>
              </a:pPr>
              <a:r>
                <a:rPr lang="zh-CN" altLang="en-US" sz="1323" b="1" dirty="0">
                  <a:solidFill>
                    <a:srgbClr val="F0FAFA"/>
                  </a:solidFill>
                  <a:latin typeface="微软雅黑" panose="020B0503020204020204" pitchFamily="34" charset="-122"/>
                  <a:ea typeface="微软雅黑" panose="020B0503020204020204" pitchFamily="34" charset="-122"/>
                </a:rPr>
                <a:t>添加标题</a:t>
              </a:r>
            </a:p>
          </p:txBody>
        </p:sp>
        <p:sp>
          <p:nvSpPr>
            <p:cNvPr id="31" name="文本框 46"/>
            <p:cNvSpPr txBox="1"/>
            <p:nvPr/>
          </p:nvSpPr>
          <p:spPr>
            <a:xfrm flipH="1">
              <a:off x="7660623" y="2421414"/>
              <a:ext cx="2826498" cy="869094"/>
            </a:xfrm>
            <a:prstGeom prst="rect">
              <a:avLst/>
            </a:prstGeom>
            <a:noFill/>
          </p:spPr>
          <p:txBody>
            <a:bodyPr wrap="square" rtlCol="0">
              <a:spAutoFit/>
            </a:bodyPr>
            <a:lstStyle/>
            <a:p>
              <a:pPr>
                <a:lnSpc>
                  <a:spcPct val="120000"/>
                </a:lnSpc>
              </a:pPr>
              <a:r>
                <a:rPr lang="zh-CN" altLang="en-US" sz="945"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945" dirty="0">
                <a:solidFill>
                  <a:srgbClr val="F0FAFA"/>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27746" y="4318567"/>
            <a:ext cx="1950513" cy="821461"/>
            <a:chOff x="7649149" y="2131419"/>
            <a:chExt cx="2837972" cy="1159089"/>
          </a:xfrm>
        </p:grpSpPr>
        <p:sp>
          <p:nvSpPr>
            <p:cNvPr id="33" name="文本框 48"/>
            <p:cNvSpPr txBox="1"/>
            <p:nvPr/>
          </p:nvSpPr>
          <p:spPr>
            <a:xfrm flipH="1">
              <a:off x="7649149" y="2131419"/>
              <a:ext cx="2767213" cy="388857"/>
            </a:xfrm>
            <a:prstGeom prst="rect">
              <a:avLst/>
            </a:prstGeom>
            <a:noFill/>
          </p:spPr>
          <p:txBody>
            <a:bodyPr wrap="square" rtlCol="0">
              <a:spAutoFit/>
            </a:bodyPr>
            <a:lstStyle/>
            <a:p>
              <a:pPr algn="r">
                <a:lnSpc>
                  <a:spcPct val="90000"/>
                </a:lnSpc>
                <a:spcBef>
                  <a:spcPts val="709"/>
                </a:spcBef>
              </a:pPr>
              <a:r>
                <a:rPr lang="zh-CN" altLang="en-US" sz="1323" b="1" dirty="0">
                  <a:solidFill>
                    <a:srgbClr val="F0FAFA"/>
                  </a:solidFill>
                  <a:latin typeface="微软雅黑" panose="020B0503020204020204" pitchFamily="34" charset="-122"/>
                  <a:ea typeface="微软雅黑" panose="020B0503020204020204" pitchFamily="34" charset="-122"/>
                </a:rPr>
                <a:t>添加标题</a:t>
              </a:r>
            </a:p>
          </p:txBody>
        </p:sp>
        <p:sp>
          <p:nvSpPr>
            <p:cNvPr id="34" name="文本框 49"/>
            <p:cNvSpPr txBox="1"/>
            <p:nvPr/>
          </p:nvSpPr>
          <p:spPr>
            <a:xfrm flipH="1">
              <a:off x="7660624" y="2421414"/>
              <a:ext cx="2826497" cy="869094"/>
            </a:xfrm>
            <a:prstGeom prst="rect">
              <a:avLst/>
            </a:prstGeom>
            <a:noFill/>
          </p:spPr>
          <p:txBody>
            <a:bodyPr wrap="square" rtlCol="0">
              <a:spAutoFit/>
            </a:bodyPr>
            <a:lstStyle/>
            <a:p>
              <a:pPr>
                <a:lnSpc>
                  <a:spcPct val="120000"/>
                </a:lnSpc>
              </a:pPr>
              <a:r>
                <a:rPr lang="zh-CN" altLang="en-US" sz="945"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945" dirty="0">
                <a:solidFill>
                  <a:srgbClr val="F0FAFA"/>
                </a:solidFill>
                <a:latin typeface="微软雅黑" panose="020B0503020204020204" pitchFamily="34" charset="-122"/>
                <a:ea typeface="微软雅黑" panose="020B0503020204020204" pitchFamily="34" charset="-122"/>
              </a:endParaRPr>
            </a:p>
          </p:txBody>
        </p:sp>
      </p:grpSp>
      <p:sp>
        <p:nvSpPr>
          <p:cNvPr id="35" name="TextBox 1"/>
          <p:cNvSpPr txBox="1"/>
          <p:nvPr/>
        </p:nvSpPr>
        <p:spPr>
          <a:xfrm>
            <a:off x="918180" y="336625"/>
            <a:ext cx="7212666" cy="383182"/>
          </a:xfrm>
          <a:prstGeom prst="rect">
            <a:avLst/>
          </a:prstGeom>
          <a:noFill/>
        </p:spPr>
        <p:txBody>
          <a:bodyPr wrap="square" rtlCol="0">
            <a:spAutoFit/>
          </a:bodyPr>
          <a:lstStyle/>
          <a:p>
            <a:r>
              <a:rPr lang="zh-CN" altLang="en-US" sz="1890" b="1" dirty="0">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1066799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
          <p:cNvSpPr txBox="1"/>
          <p:nvPr/>
        </p:nvSpPr>
        <p:spPr>
          <a:xfrm>
            <a:off x="918180" y="336625"/>
            <a:ext cx="7212666" cy="383182"/>
          </a:xfrm>
          <a:prstGeom prst="rect">
            <a:avLst/>
          </a:prstGeom>
          <a:noFill/>
        </p:spPr>
        <p:txBody>
          <a:bodyPr wrap="square" rtlCol="0">
            <a:spAutoFit/>
          </a:bodyPr>
          <a:lstStyle/>
          <a:p>
            <a:r>
              <a:rPr lang="zh-CN" altLang="en-US" sz="1890" b="1" dirty="0">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3470291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 y="3240087"/>
            <a:ext cx="8644770" cy="3240088"/>
          </a:xfrm>
          <a:prstGeom prst="rect">
            <a:avLst/>
          </a:prstGeom>
          <a:solidFill>
            <a:srgbClr val="004EA2"/>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sp>
        <p:nvSpPr>
          <p:cNvPr id="8" name="TextBox 7"/>
          <p:cNvSpPr txBox="1"/>
          <p:nvPr/>
        </p:nvSpPr>
        <p:spPr>
          <a:xfrm>
            <a:off x="1054268" y="4248199"/>
            <a:ext cx="6532226" cy="615874"/>
          </a:xfrm>
          <a:prstGeom prst="rect">
            <a:avLst/>
          </a:prstGeom>
          <a:noFill/>
        </p:spPr>
        <p:txBody>
          <a:bodyPr wrap="square" rtlCol="0">
            <a:spAutoFit/>
          </a:bodyPr>
          <a:lstStyle/>
          <a:p>
            <a:pPr algn="ctr"/>
            <a:r>
              <a:rPr lang="zh-CN" altLang="en-US" sz="3402" b="1" dirty="0">
                <a:solidFill>
                  <a:schemeClr val="bg1"/>
                </a:solidFill>
                <a:latin typeface="微软雅黑" pitchFamily="34" charset="-122"/>
                <a:ea typeface="微软雅黑" pitchFamily="34" charset="-122"/>
              </a:rPr>
              <a:t>谢  谢</a:t>
            </a:r>
          </a:p>
        </p:txBody>
      </p:sp>
      <p:sp>
        <p:nvSpPr>
          <p:cNvPr id="9" name="TextBox 8"/>
          <p:cNvSpPr txBox="1"/>
          <p:nvPr/>
        </p:nvSpPr>
        <p:spPr>
          <a:xfrm>
            <a:off x="2113092" y="5018460"/>
            <a:ext cx="4422860" cy="295915"/>
          </a:xfrm>
          <a:prstGeom prst="rect">
            <a:avLst/>
          </a:prstGeom>
          <a:noFill/>
        </p:spPr>
        <p:txBody>
          <a:bodyPr wrap="square" rtlCol="0">
            <a:spAutoFit/>
          </a:bodyPr>
          <a:lstStyle/>
          <a:p>
            <a:pPr algn="ctr"/>
            <a:r>
              <a:rPr lang="en-US" altLang="zh-CN" sz="1323" b="1">
                <a:solidFill>
                  <a:schemeClr val="bg1"/>
                </a:solidFill>
                <a:latin typeface="微软雅黑" pitchFamily="34" charset="-122"/>
                <a:ea typeface="微软雅黑" pitchFamily="34" charset="-122"/>
              </a:rPr>
              <a:t>——  </a:t>
            </a:r>
            <a:r>
              <a:rPr lang="en-US" altLang="zh-CN" sz="1323" b="1" smtClean="0">
                <a:solidFill>
                  <a:schemeClr val="bg1"/>
                </a:solidFill>
                <a:latin typeface="微软雅黑" pitchFamily="34" charset="-122"/>
                <a:ea typeface="微软雅黑" pitchFamily="34" charset="-122"/>
              </a:rPr>
              <a:t>20XX.X.X  </a:t>
            </a:r>
            <a:r>
              <a:rPr lang="en-US" altLang="zh-CN" sz="1323" b="1" dirty="0">
                <a:solidFill>
                  <a:schemeClr val="bg1"/>
                </a:solidFill>
                <a:latin typeface="微软雅黑" pitchFamily="34" charset="-122"/>
                <a:ea typeface="微软雅黑" pitchFamily="34" charset="-122"/>
              </a:rPr>
              <a:t>——</a:t>
            </a:r>
            <a:endParaRPr lang="zh-CN" altLang="en-US" sz="1323" b="1" dirty="0">
              <a:solidFill>
                <a:schemeClr val="bg1"/>
              </a:solidFill>
              <a:latin typeface="微软雅黑" pitchFamily="34" charset="-122"/>
              <a:ea typeface="微软雅黑" pitchFamily="34" charset="-122"/>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8076" y="1367879"/>
            <a:ext cx="1432892" cy="1432892"/>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927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5400000">
            <a:off x="815056" y="2116746"/>
            <a:ext cx="2969959" cy="2763711"/>
          </a:xfrm>
          <a:prstGeom prst="blockArc">
            <a:avLst>
              <a:gd name="adj1" fmla="val 10897210"/>
              <a:gd name="adj2" fmla="val 6953"/>
              <a:gd name="adj3" fmla="val 12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398" tIns="43200" rIns="86398" bIns="43200" anchor="ctr"/>
          <a:lstStyle/>
          <a:p>
            <a:pPr algn="ctr" defTabSz="863975">
              <a:defRPr/>
            </a:pPr>
            <a:endParaRPr lang="zh-CN" altLang="en-US" sz="2352">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cxnSp>
        <p:nvCxnSpPr>
          <p:cNvPr id="4" name="直接连接符 3"/>
          <p:cNvCxnSpPr/>
          <p:nvPr/>
        </p:nvCxnSpPr>
        <p:spPr bwMode="auto">
          <a:xfrm>
            <a:off x="2875901" y="2197283"/>
            <a:ext cx="136209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2922814" y="4834301"/>
            <a:ext cx="136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699538" y="3091540"/>
            <a:ext cx="126069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566074" y="4022311"/>
            <a:ext cx="136139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bwMode="auto">
          <a:xfrm>
            <a:off x="1113265" y="2429168"/>
            <a:ext cx="2135251" cy="2135251"/>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975">
              <a:defRPr/>
            </a:pPr>
            <a:endParaRPr lang="zh-CN" altLang="en-US" sz="2143">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sp>
        <p:nvSpPr>
          <p:cNvPr id="13" name="椭圆 12"/>
          <p:cNvSpPr/>
          <p:nvPr/>
        </p:nvSpPr>
        <p:spPr>
          <a:xfrm>
            <a:off x="2661231" y="1992723"/>
            <a:ext cx="352760" cy="352760"/>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43" dirty="0">
                <a:solidFill>
                  <a:schemeClr val="bg1"/>
                </a:solidFill>
                <a:latin typeface="微软雅黑" pitchFamily="34" charset="-122"/>
                <a:ea typeface="微软雅黑" pitchFamily="34" charset="-122"/>
              </a:rPr>
              <a:t>1</a:t>
            </a:r>
            <a:endParaRPr lang="zh-CN" altLang="en-US" sz="2143" dirty="0">
              <a:solidFill>
                <a:schemeClr val="bg1"/>
              </a:solidFill>
              <a:latin typeface="微软雅黑" pitchFamily="34" charset="-122"/>
              <a:ea typeface="微软雅黑" pitchFamily="34" charset="-122"/>
            </a:endParaRPr>
          </a:p>
        </p:txBody>
      </p:sp>
      <p:sp>
        <p:nvSpPr>
          <p:cNvPr id="14" name="椭圆 13"/>
          <p:cNvSpPr/>
          <p:nvPr/>
        </p:nvSpPr>
        <p:spPr>
          <a:xfrm>
            <a:off x="3409715" y="2900747"/>
            <a:ext cx="352760" cy="352760"/>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43" dirty="0">
                <a:solidFill>
                  <a:schemeClr val="bg1"/>
                </a:solidFill>
                <a:latin typeface="微软雅黑" pitchFamily="34" charset="-122"/>
                <a:ea typeface="微软雅黑" pitchFamily="34" charset="-122"/>
              </a:rPr>
              <a:t>2</a:t>
            </a:r>
            <a:endParaRPr lang="zh-CN" altLang="en-US" sz="2143" dirty="0">
              <a:solidFill>
                <a:schemeClr val="bg1"/>
              </a:solidFill>
              <a:latin typeface="微软雅黑" pitchFamily="34" charset="-122"/>
              <a:ea typeface="微软雅黑" pitchFamily="34" charset="-122"/>
            </a:endParaRPr>
          </a:p>
        </p:txBody>
      </p:sp>
      <p:sp>
        <p:nvSpPr>
          <p:cNvPr id="15" name="椭圆 14"/>
          <p:cNvSpPr/>
          <p:nvPr/>
        </p:nvSpPr>
        <p:spPr>
          <a:xfrm>
            <a:off x="3389928" y="3829060"/>
            <a:ext cx="352760" cy="352760"/>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43" dirty="0">
                <a:solidFill>
                  <a:schemeClr val="bg1"/>
                </a:solidFill>
                <a:latin typeface="微软雅黑" pitchFamily="34" charset="-122"/>
                <a:ea typeface="微软雅黑" pitchFamily="34" charset="-122"/>
              </a:rPr>
              <a:t>3</a:t>
            </a:r>
            <a:endParaRPr lang="zh-CN" altLang="en-US" sz="2143" dirty="0">
              <a:solidFill>
                <a:schemeClr val="bg1"/>
              </a:solidFill>
              <a:latin typeface="微软雅黑" pitchFamily="34" charset="-122"/>
              <a:ea typeface="微软雅黑" pitchFamily="34" charset="-122"/>
            </a:endParaRPr>
          </a:p>
        </p:txBody>
      </p:sp>
      <p:sp>
        <p:nvSpPr>
          <p:cNvPr id="16" name="椭圆 15"/>
          <p:cNvSpPr/>
          <p:nvPr/>
        </p:nvSpPr>
        <p:spPr>
          <a:xfrm>
            <a:off x="2661231" y="4632463"/>
            <a:ext cx="352760" cy="352760"/>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43" dirty="0">
                <a:solidFill>
                  <a:schemeClr val="bg1"/>
                </a:solidFill>
                <a:latin typeface="微软雅黑" pitchFamily="34" charset="-122"/>
                <a:ea typeface="微软雅黑" pitchFamily="34" charset="-122"/>
              </a:rPr>
              <a:t>4</a:t>
            </a:r>
            <a:endParaRPr lang="zh-CN" altLang="en-US" sz="2143" dirty="0">
              <a:solidFill>
                <a:schemeClr val="bg1"/>
              </a:solidFill>
              <a:latin typeface="微软雅黑" pitchFamily="34" charset="-122"/>
              <a:ea typeface="微软雅黑" pitchFamily="34" charset="-122"/>
            </a:endParaRPr>
          </a:p>
        </p:txBody>
      </p:sp>
      <p:grpSp>
        <p:nvGrpSpPr>
          <p:cNvPr id="17" name="组合 16"/>
          <p:cNvGrpSpPr/>
          <p:nvPr/>
        </p:nvGrpSpPr>
        <p:grpSpPr>
          <a:xfrm>
            <a:off x="3680229" y="1811163"/>
            <a:ext cx="776241" cy="776241"/>
            <a:chOff x="4008377" y="1003063"/>
            <a:chExt cx="821462" cy="821462"/>
          </a:xfrm>
        </p:grpSpPr>
        <p:sp>
          <p:nvSpPr>
            <p:cNvPr id="18" name="椭圆 17"/>
            <p:cNvSpPr/>
            <p:nvPr/>
          </p:nvSpPr>
          <p:spPr>
            <a:xfrm>
              <a:off x="4008377" y="1003063"/>
              <a:ext cx="821462" cy="821462"/>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solidFill>
                  <a:schemeClr val="tx1">
                    <a:lumMod val="75000"/>
                    <a:lumOff val="25000"/>
                  </a:schemeClr>
                </a:solidFill>
                <a:latin typeface="微软雅黑" pitchFamily="34" charset="-122"/>
                <a:ea typeface="微软雅黑" pitchFamily="34" charset="-122"/>
              </a:endParaRPr>
            </a:p>
          </p:txBody>
        </p:sp>
        <p:grpSp>
          <p:nvGrpSpPr>
            <p:cNvPr id="19" name="组合 54"/>
            <p:cNvGrpSpPr>
              <a:grpSpLocks noChangeAspect="1"/>
            </p:cNvGrpSpPr>
            <p:nvPr/>
          </p:nvGrpSpPr>
          <p:grpSpPr bwMode="auto">
            <a:xfrm>
              <a:off x="4230408" y="1145668"/>
              <a:ext cx="389996" cy="469766"/>
              <a:chOff x="3452849" y="2667439"/>
              <a:chExt cx="239345" cy="288607"/>
            </a:xfrm>
          </p:grpSpPr>
          <p:sp>
            <p:nvSpPr>
              <p:cNvPr id="20" name="Freeform 846"/>
              <p:cNvSpPr>
                <a:spLocks/>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a:extLst/>
            </p:spPr>
            <p:txBody>
              <a:bodyPr lIns="115208" tIns="57604" rIns="115208" bIns="57604"/>
              <a:lstStyle/>
              <a:p>
                <a:pPr defTabSz="863975">
                  <a:defRPr/>
                </a:pPr>
                <a:endParaRPr lang="zh-CN" altLang="en-US" sz="2352">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sp>
            <p:nvSpPr>
              <p:cNvPr id="21" name="Freeform 847"/>
              <p:cNvSpPr>
                <a:spLocks/>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a:extLst/>
            </p:spPr>
            <p:txBody>
              <a:bodyPr lIns="115208" tIns="57604" rIns="115208" bIns="57604"/>
              <a:lstStyle/>
              <a:p>
                <a:pPr defTabSz="863975">
                  <a:defRPr/>
                </a:pPr>
                <a:endParaRPr lang="zh-CN" altLang="en-US" sz="2352">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grpSp>
      </p:grpSp>
      <p:grpSp>
        <p:nvGrpSpPr>
          <p:cNvPr id="22" name="组合 21"/>
          <p:cNvGrpSpPr/>
          <p:nvPr/>
        </p:nvGrpSpPr>
        <p:grpSpPr>
          <a:xfrm>
            <a:off x="4263044" y="2646138"/>
            <a:ext cx="776241" cy="776241"/>
            <a:chOff x="4703459" y="1967087"/>
            <a:chExt cx="821462" cy="821462"/>
          </a:xfrm>
        </p:grpSpPr>
        <p:sp>
          <p:nvSpPr>
            <p:cNvPr id="23" name="椭圆 22"/>
            <p:cNvSpPr/>
            <p:nvPr/>
          </p:nvSpPr>
          <p:spPr>
            <a:xfrm>
              <a:off x="4703459" y="1967087"/>
              <a:ext cx="821462" cy="821462"/>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solidFill>
                  <a:schemeClr val="tx1">
                    <a:lumMod val="75000"/>
                    <a:lumOff val="25000"/>
                  </a:schemeClr>
                </a:solidFill>
                <a:latin typeface="微软雅黑" pitchFamily="34" charset="-122"/>
                <a:ea typeface="微软雅黑" pitchFamily="34" charset="-122"/>
              </a:endParaRPr>
            </a:p>
          </p:txBody>
        </p:sp>
        <p:sp>
          <p:nvSpPr>
            <p:cNvPr id="2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lIns="115208" tIns="57604" rIns="115208" bIns="57604"/>
            <a:lstStyle/>
            <a:p>
              <a:pPr defTabSz="863975">
                <a:defRPr/>
              </a:pPr>
              <a:endParaRPr lang="zh-CN" altLang="en-US" sz="2352">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grpSp>
      <p:grpSp>
        <p:nvGrpSpPr>
          <p:cNvPr id="25" name="组合 24"/>
          <p:cNvGrpSpPr/>
          <p:nvPr/>
        </p:nvGrpSpPr>
        <p:grpSpPr>
          <a:xfrm>
            <a:off x="4292624" y="3634192"/>
            <a:ext cx="776241" cy="776241"/>
            <a:chOff x="4734763" y="3012700"/>
            <a:chExt cx="821462" cy="821462"/>
          </a:xfrm>
        </p:grpSpPr>
        <p:sp>
          <p:nvSpPr>
            <p:cNvPr id="26" name="椭圆 25"/>
            <p:cNvSpPr/>
            <p:nvPr/>
          </p:nvSpPr>
          <p:spPr>
            <a:xfrm>
              <a:off x="4734763" y="3012700"/>
              <a:ext cx="821462" cy="821462"/>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solidFill>
                  <a:schemeClr val="tx1">
                    <a:lumMod val="75000"/>
                    <a:lumOff val="25000"/>
                  </a:schemeClr>
                </a:solidFill>
                <a:latin typeface="微软雅黑" pitchFamily="34" charset="-122"/>
                <a:ea typeface="微软雅黑" pitchFamily="34" charset="-122"/>
              </a:endParaRPr>
            </a:p>
          </p:txBody>
        </p:sp>
        <p:sp>
          <p:nvSpPr>
            <p:cNvPr id="27"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a:extLst/>
          </p:spPr>
          <p:txBody>
            <a:bodyPr lIns="115208" tIns="57604" rIns="115208" bIns="57604"/>
            <a:lstStyle/>
            <a:p>
              <a:pPr defTabSz="863975">
                <a:defRPr/>
              </a:pPr>
              <a:endParaRPr lang="zh-CN" altLang="en-US" sz="2352">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grpSp>
      <p:grpSp>
        <p:nvGrpSpPr>
          <p:cNvPr id="28" name="组合 27"/>
          <p:cNvGrpSpPr/>
          <p:nvPr/>
        </p:nvGrpSpPr>
        <p:grpSpPr>
          <a:xfrm>
            <a:off x="3680229" y="4456944"/>
            <a:ext cx="776241" cy="776241"/>
            <a:chOff x="4015593" y="3883383"/>
            <a:chExt cx="821462" cy="821462"/>
          </a:xfrm>
        </p:grpSpPr>
        <p:sp>
          <p:nvSpPr>
            <p:cNvPr id="29" name="椭圆 28"/>
            <p:cNvSpPr/>
            <p:nvPr/>
          </p:nvSpPr>
          <p:spPr>
            <a:xfrm>
              <a:off x="4015593" y="3883383"/>
              <a:ext cx="821462" cy="821462"/>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solidFill>
                  <a:schemeClr val="tx1">
                    <a:lumMod val="75000"/>
                    <a:lumOff val="25000"/>
                  </a:schemeClr>
                </a:solidFill>
                <a:latin typeface="微软雅黑" pitchFamily="34" charset="-122"/>
                <a:ea typeface="微软雅黑" pitchFamily="34" charset="-122"/>
              </a:endParaRPr>
            </a:p>
          </p:txBody>
        </p:sp>
        <p:sp>
          <p:nvSpPr>
            <p:cNvPr id="30"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xtLst/>
          </p:spPr>
          <p:txBody>
            <a:bodyPr lIns="115208" tIns="57604" rIns="115208" bIns="57604"/>
            <a:lstStyle/>
            <a:p>
              <a:pPr defTabSz="863975">
                <a:defRPr/>
              </a:pPr>
              <a:endParaRPr lang="zh-CN" altLang="en-US" sz="2352">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grpSp>
      <p:sp>
        <p:nvSpPr>
          <p:cNvPr id="50" name="TextBox 19"/>
          <p:cNvSpPr txBox="1">
            <a:spLocks noChangeArrowheads="1"/>
          </p:cNvSpPr>
          <p:nvPr/>
        </p:nvSpPr>
        <p:spPr bwMode="auto">
          <a:xfrm>
            <a:off x="4728645" y="2015294"/>
            <a:ext cx="2560478" cy="3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70" tIns="32385" rIns="64770" bIns="32385">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90" b="1" dirty="0">
                <a:solidFill>
                  <a:srgbClr val="0E4D93"/>
                </a:solidFill>
                <a:latin typeface="微软雅黑" pitchFamily="34" charset="-122"/>
              </a:rPr>
              <a:t>单击此处添加标题</a:t>
            </a:r>
          </a:p>
        </p:txBody>
      </p:sp>
      <p:sp>
        <p:nvSpPr>
          <p:cNvPr id="51" name="TextBox 19"/>
          <p:cNvSpPr txBox="1">
            <a:spLocks noChangeArrowheads="1"/>
          </p:cNvSpPr>
          <p:nvPr/>
        </p:nvSpPr>
        <p:spPr bwMode="auto">
          <a:xfrm>
            <a:off x="5204954" y="2883850"/>
            <a:ext cx="2560478" cy="3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70" tIns="32385" rIns="64770" bIns="32385">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90" b="1" dirty="0">
                <a:solidFill>
                  <a:srgbClr val="0E4D93"/>
                </a:solidFill>
                <a:latin typeface="微软雅黑" pitchFamily="34" charset="-122"/>
              </a:rPr>
              <a:t>单击此处添加标题</a:t>
            </a:r>
          </a:p>
        </p:txBody>
      </p:sp>
      <p:sp>
        <p:nvSpPr>
          <p:cNvPr id="52" name="TextBox 9"/>
          <p:cNvSpPr txBox="1">
            <a:spLocks noChangeArrowheads="1"/>
          </p:cNvSpPr>
          <p:nvPr/>
        </p:nvSpPr>
        <p:spPr bwMode="auto">
          <a:xfrm>
            <a:off x="5230147" y="3852483"/>
            <a:ext cx="2560478" cy="3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70" tIns="32385" rIns="64770" bIns="32385">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90" b="1" dirty="0">
                <a:solidFill>
                  <a:srgbClr val="0E4D93"/>
                </a:solidFill>
                <a:latin typeface="微软雅黑" pitchFamily="34" charset="-122"/>
              </a:rPr>
              <a:t>单击此处添加标题</a:t>
            </a:r>
          </a:p>
        </p:txBody>
      </p:sp>
      <p:sp>
        <p:nvSpPr>
          <p:cNvPr id="53" name="TextBox 19"/>
          <p:cNvSpPr txBox="1">
            <a:spLocks noChangeArrowheads="1"/>
          </p:cNvSpPr>
          <p:nvPr/>
        </p:nvSpPr>
        <p:spPr bwMode="auto">
          <a:xfrm>
            <a:off x="4685796" y="4721038"/>
            <a:ext cx="2560478" cy="3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70" tIns="32385" rIns="64770" bIns="32385">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90" b="1" dirty="0">
                <a:solidFill>
                  <a:srgbClr val="0E4D93"/>
                </a:solidFill>
                <a:latin typeface="微软雅黑" pitchFamily="34" charset="-122"/>
              </a:rPr>
              <a:t>单击此处添加标题</a:t>
            </a:r>
          </a:p>
        </p:txBody>
      </p:sp>
      <p:sp>
        <p:nvSpPr>
          <p:cNvPr id="55" name="TextBox 12"/>
          <p:cNvSpPr txBox="1"/>
          <p:nvPr/>
        </p:nvSpPr>
        <p:spPr>
          <a:xfrm>
            <a:off x="884158" y="292319"/>
            <a:ext cx="3151058" cy="499496"/>
          </a:xfrm>
          <a:prstGeom prst="rect">
            <a:avLst/>
          </a:prstGeom>
          <a:noFill/>
        </p:spPr>
        <p:txBody>
          <a:bodyPr wrap="square" rtlCol="0">
            <a:spAutoFit/>
          </a:bodyPr>
          <a:lstStyle/>
          <a:p>
            <a:r>
              <a:rPr lang="zh-CN" altLang="en-US" sz="2646" b="1" dirty="0">
                <a:solidFill>
                  <a:srgbClr val="0E4D93"/>
                </a:solidFill>
                <a:latin typeface="微软雅黑" pitchFamily="34" charset="-122"/>
                <a:ea typeface="微软雅黑" pitchFamily="34" charset="-122"/>
              </a:rPr>
              <a:t>目  录 </a:t>
            </a:r>
            <a:r>
              <a:rPr lang="en-US" altLang="zh-CN" sz="2143" b="1" dirty="0">
                <a:solidFill>
                  <a:srgbClr val="0E4D93"/>
                </a:solidFill>
                <a:latin typeface="微软雅黑" pitchFamily="34" charset="-122"/>
                <a:ea typeface="微软雅黑" pitchFamily="34" charset="-122"/>
              </a:rPr>
              <a:t>CONTENTS</a:t>
            </a:r>
          </a:p>
        </p:txBody>
      </p:sp>
      <p:pic>
        <p:nvPicPr>
          <p:cNvPr id="56" name="图片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357" y="2500226"/>
            <a:ext cx="1982958" cy="1982958"/>
          </a:xfrm>
          <a:prstGeom prst="rect">
            <a:avLst/>
          </a:prstGeom>
        </p:spPr>
      </p:pic>
    </p:spTree>
    <p:extLst>
      <p:ext uri="{BB962C8B-B14F-4D97-AF65-F5344CB8AC3E}">
        <p14:creationId xmlns:p14="http://schemas.microsoft.com/office/powerpoint/2010/main" val="4110672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 y="2593669"/>
            <a:ext cx="8640630" cy="1292837"/>
          </a:xfrm>
          <a:prstGeom prst="rect">
            <a:avLst/>
          </a:prstGeom>
          <a:solidFill>
            <a:srgbClr val="0E4D93"/>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grpSp>
        <p:nvGrpSpPr>
          <p:cNvPr id="6" name="组合 5"/>
          <p:cNvGrpSpPr/>
          <p:nvPr/>
        </p:nvGrpSpPr>
        <p:grpSpPr>
          <a:xfrm>
            <a:off x="986224" y="2219541"/>
            <a:ext cx="2041321" cy="2114285"/>
            <a:chOff x="1331640" y="1491750"/>
            <a:chExt cx="2160240" cy="2237456"/>
          </a:xfrm>
        </p:grpSpPr>
        <p:sp>
          <p:nvSpPr>
            <p:cNvPr id="3" name="椭圆 2"/>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sp>
          <p:nvSpPr>
            <p:cNvPr id="4" name="椭圆 3"/>
            <p:cNvSpPr/>
            <p:nvPr/>
          </p:nvSpPr>
          <p:spPr>
            <a:xfrm>
              <a:off x="1511760" y="1671750"/>
              <a:ext cx="1800000" cy="1800000"/>
            </a:xfrm>
            <a:prstGeom prst="ellipse">
              <a:avLst/>
            </a:prstGeom>
            <a:solidFill>
              <a:srgbClr val="0E4D93"/>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sp>
          <p:nvSpPr>
            <p:cNvPr id="5" name="TextBox 4"/>
            <p:cNvSpPr txBox="1"/>
            <p:nvPr/>
          </p:nvSpPr>
          <p:spPr>
            <a:xfrm>
              <a:off x="1907704" y="1507887"/>
              <a:ext cx="936104" cy="2221319"/>
            </a:xfrm>
            <a:prstGeom prst="rect">
              <a:avLst/>
            </a:prstGeom>
            <a:noFill/>
          </p:spPr>
          <p:txBody>
            <a:bodyPr wrap="square" rtlCol="0">
              <a:spAutoFit/>
            </a:bodyPr>
            <a:lstStyle/>
            <a:p>
              <a:pPr algn="ctr"/>
              <a:r>
                <a:rPr lang="en-US" altLang="zh-CN" sz="13040" dirty="0">
                  <a:solidFill>
                    <a:schemeClr val="bg1"/>
                  </a:solidFill>
                  <a:latin typeface="Arial Black" panose="020B0A04020102020204" pitchFamily="34" charset="0"/>
                  <a:ea typeface="DFGothic-EB" pitchFamily="1" charset="-128"/>
                </a:rPr>
                <a:t>1</a:t>
              </a:r>
              <a:endParaRPr lang="zh-CN" altLang="en-US" sz="13040" dirty="0">
                <a:solidFill>
                  <a:schemeClr val="bg1"/>
                </a:solidFill>
                <a:latin typeface="Arial Black" panose="020B0A04020102020204" pitchFamily="34" charset="0"/>
                <a:ea typeface="DFGothic-EB" pitchFamily="1" charset="-128"/>
              </a:endParaRPr>
            </a:p>
          </p:txBody>
        </p:sp>
      </p:grpSp>
      <p:sp>
        <p:nvSpPr>
          <p:cNvPr id="7" name="矩形 6"/>
          <p:cNvSpPr/>
          <p:nvPr/>
        </p:nvSpPr>
        <p:spPr>
          <a:xfrm>
            <a:off x="3503853" y="2963795"/>
            <a:ext cx="3288080" cy="557717"/>
          </a:xfrm>
          <a:prstGeom prst="rect">
            <a:avLst/>
          </a:prstGeom>
        </p:spPr>
        <p:txBody>
          <a:bodyPr wrap="none">
            <a:spAutoFit/>
          </a:bodyPr>
          <a:lstStyle/>
          <a:p>
            <a:pPr>
              <a:spcBef>
                <a:spcPct val="0"/>
              </a:spcBef>
            </a:pPr>
            <a:r>
              <a:rPr lang="zh-CN" altLang="en-US" sz="3024" b="1" dirty="0">
                <a:solidFill>
                  <a:schemeClr val="bg1"/>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1334823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8180" y="336625"/>
            <a:ext cx="7212666" cy="383182"/>
          </a:xfrm>
          <a:prstGeom prst="rect">
            <a:avLst/>
          </a:prstGeom>
          <a:noFill/>
        </p:spPr>
        <p:txBody>
          <a:bodyPr wrap="square" rtlCol="0">
            <a:spAutoFit/>
          </a:bodyPr>
          <a:lstStyle/>
          <a:p>
            <a:r>
              <a:rPr lang="zh-CN" altLang="en-US" sz="1890" b="1" dirty="0">
                <a:latin typeface="微软雅黑" pitchFamily="34" charset="-122"/>
                <a:ea typeface="微软雅黑" pitchFamily="34" charset="-122"/>
              </a:rPr>
              <a:t>单击此处添加标题</a:t>
            </a:r>
          </a:p>
        </p:txBody>
      </p:sp>
      <p:grpSp>
        <p:nvGrpSpPr>
          <p:cNvPr id="3" name="组合 2"/>
          <p:cNvGrpSpPr/>
          <p:nvPr/>
        </p:nvGrpSpPr>
        <p:grpSpPr>
          <a:xfrm>
            <a:off x="2737806" y="2079644"/>
            <a:ext cx="1812480" cy="643335"/>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7"/>
            <p:cNvSpPr txBox="1"/>
            <p:nvPr/>
          </p:nvSpPr>
          <p:spPr>
            <a:xfrm>
              <a:off x="3971726" y="2358951"/>
              <a:ext cx="2230361" cy="698844"/>
            </a:xfrm>
            <a:prstGeom prst="rect">
              <a:avLst/>
            </a:prstGeom>
            <a:noFill/>
          </p:spPr>
          <p:txBody>
            <a:bodyPr wrap="square" rtlCol="0" anchor="ctr">
              <a:spAutoFit/>
            </a:bodyPr>
            <a:lstStyle/>
            <a:p>
              <a:pPr algn="ctr"/>
              <a:r>
                <a:rPr lang="zh-CN" altLang="en-US" sz="1418"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418"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222917" y="2079644"/>
            <a:ext cx="1812480" cy="643335"/>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50"/>
            <p:cNvSpPr txBox="1"/>
            <p:nvPr/>
          </p:nvSpPr>
          <p:spPr>
            <a:xfrm>
              <a:off x="1709210" y="2309817"/>
              <a:ext cx="2293961" cy="797113"/>
            </a:xfrm>
            <a:prstGeom prst="rect">
              <a:avLst/>
            </a:prstGeom>
            <a:noFill/>
          </p:spPr>
          <p:txBody>
            <a:bodyPr wrap="square" rtlCol="0" anchor="ctr">
              <a:spAutoFit/>
            </a:bodyPr>
            <a:lstStyle/>
            <a:p>
              <a:pPr algn="ctr">
                <a:lnSpc>
                  <a:spcPct val="120000"/>
                </a:lnSpc>
              </a:pPr>
              <a:r>
                <a:rPr lang="zh-CN" altLang="en-US" sz="1418"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418"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5767584" y="2079644"/>
            <a:ext cx="1812480" cy="643335"/>
            <a:chOff x="8127453" y="1984470"/>
            <a:chExt cx="2636520" cy="1447800"/>
          </a:xfrm>
        </p:grpSpPr>
        <p:sp>
          <p:nvSpPr>
            <p:cNvPr id="10" name="任意多边形 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53"/>
            <p:cNvSpPr txBox="1"/>
            <p:nvPr/>
          </p:nvSpPr>
          <p:spPr>
            <a:xfrm>
              <a:off x="8439015" y="2358951"/>
              <a:ext cx="2230361" cy="698844"/>
            </a:xfrm>
            <a:prstGeom prst="rect">
              <a:avLst/>
            </a:prstGeom>
            <a:noFill/>
          </p:spPr>
          <p:txBody>
            <a:bodyPr wrap="square" rtlCol="0" anchor="ctr">
              <a:spAutoFit/>
            </a:bodyPr>
            <a:lstStyle/>
            <a:p>
              <a:pPr algn="ctr"/>
              <a:r>
                <a:rPr lang="zh-CN" altLang="en-US" sz="1418"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418"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组合 11"/>
          <p:cNvGrpSpPr/>
          <p:nvPr/>
        </p:nvGrpSpPr>
        <p:grpSpPr>
          <a:xfrm>
            <a:off x="4252695" y="2079644"/>
            <a:ext cx="1812480" cy="643335"/>
            <a:chOff x="5897092" y="1984470"/>
            <a:chExt cx="2636520" cy="1447800"/>
          </a:xfrm>
        </p:grpSpPr>
        <p:sp>
          <p:nvSpPr>
            <p:cNvPr id="13" name="任意多边形 1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56"/>
            <p:cNvSpPr txBox="1"/>
            <p:nvPr/>
          </p:nvSpPr>
          <p:spPr>
            <a:xfrm>
              <a:off x="6227712" y="2309821"/>
              <a:ext cx="2205655" cy="797113"/>
            </a:xfrm>
            <a:prstGeom prst="rect">
              <a:avLst/>
            </a:prstGeom>
            <a:noFill/>
          </p:spPr>
          <p:txBody>
            <a:bodyPr wrap="square" rtlCol="0" anchor="ctr">
              <a:spAutoFit/>
            </a:bodyPr>
            <a:lstStyle/>
            <a:p>
              <a:pPr algn="ctr">
                <a:lnSpc>
                  <a:spcPct val="120000"/>
                </a:lnSpc>
              </a:pPr>
              <a:r>
                <a:rPr lang="zh-CN" altLang="en-US" sz="1418"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418"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5" name="矩形 47"/>
          <p:cNvSpPr>
            <a:spLocks noChangeArrowheads="1"/>
          </p:cNvSpPr>
          <p:nvPr/>
        </p:nvSpPr>
        <p:spPr bwMode="auto">
          <a:xfrm>
            <a:off x="1024820" y="4435994"/>
            <a:ext cx="6651592" cy="64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798" tIns="32399" rIns="64798" bIns="3239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40" dirty="0">
                <a:solidFill>
                  <a:schemeClr val="tx1">
                    <a:lumMod val="65000"/>
                    <a:lumOff val="35000"/>
                  </a:schemeClr>
                </a:solidFill>
                <a:sym typeface="微软雅黑" pitchFamily="3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a:t>
            </a:r>
            <a:r>
              <a:rPr lang="zh-CN" altLang="en-US" sz="1040" dirty="0">
                <a:solidFill>
                  <a:schemeClr val="tx1">
                    <a:lumMod val="85000"/>
                    <a:lumOff val="15000"/>
                  </a:schemeClr>
                </a:solidFill>
                <a:sym typeface="微软雅黑" pitchFamily="34" charset="-122"/>
              </a:rPr>
              <a:t>图表</a:t>
            </a:r>
            <a:r>
              <a:rPr lang="zh-CN" altLang="en-US" sz="1040" dirty="0">
                <a:solidFill>
                  <a:schemeClr val="tx1">
                    <a:lumMod val="65000"/>
                    <a:lumOff val="35000"/>
                  </a:schemeClr>
                </a:solidFill>
                <a:sym typeface="微软雅黑" pitchFamily="34" charset="-122"/>
              </a:rPr>
              <a:t>的综合描述说明，在此录入上述图表的综合描述说明。</a:t>
            </a:r>
          </a:p>
        </p:txBody>
      </p:sp>
      <p:sp>
        <p:nvSpPr>
          <p:cNvPr id="16" name="矩形 15"/>
          <p:cNvSpPr/>
          <p:nvPr/>
        </p:nvSpPr>
        <p:spPr>
          <a:xfrm>
            <a:off x="1601353" y="2920003"/>
            <a:ext cx="958011" cy="312743"/>
          </a:xfrm>
          <a:prstGeom prst="rect">
            <a:avLst/>
          </a:prstGeom>
        </p:spPr>
        <p:txBody>
          <a:bodyPr wrap="none" lIns="64798" tIns="32399" rIns="64798" bIns="32399">
            <a:spAutoFit/>
          </a:bodyPr>
          <a:lstStyle/>
          <a:p>
            <a:pPr algn="ctr"/>
            <a:r>
              <a:rPr lang="zh-CN" altLang="en-US" sz="1607" b="1" dirty="0">
                <a:solidFill>
                  <a:schemeClr val="tx1">
                    <a:lumMod val="65000"/>
                    <a:lumOff val="35000"/>
                  </a:schemeClr>
                </a:solidFill>
                <a:latin typeface="微软雅黑" pitchFamily="34" charset="-122"/>
                <a:ea typeface="微软雅黑" pitchFamily="34" charset="-122"/>
              </a:rPr>
              <a:t>添加标题</a:t>
            </a:r>
            <a:endParaRPr lang="en-US" altLang="zh-CN" sz="1607" b="1" dirty="0">
              <a:solidFill>
                <a:schemeClr val="tx1">
                  <a:lumMod val="65000"/>
                  <a:lumOff val="35000"/>
                </a:schemeClr>
              </a:solidFill>
              <a:latin typeface="微软雅黑" pitchFamily="34" charset="-122"/>
              <a:ea typeface="微软雅黑" pitchFamily="34" charset="-122"/>
            </a:endParaRPr>
          </a:p>
        </p:txBody>
      </p:sp>
      <p:sp>
        <p:nvSpPr>
          <p:cNvPr id="17" name="矩形 47"/>
          <p:cNvSpPr>
            <a:spLocks noChangeArrowheads="1"/>
          </p:cNvSpPr>
          <p:nvPr/>
        </p:nvSpPr>
        <p:spPr bwMode="auto">
          <a:xfrm>
            <a:off x="1406395" y="3259561"/>
            <a:ext cx="1352143" cy="102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798" tIns="32399" rIns="64798" bIns="3239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4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18" name="矩形 17"/>
          <p:cNvSpPr/>
          <p:nvPr/>
        </p:nvSpPr>
        <p:spPr>
          <a:xfrm>
            <a:off x="3137351" y="2920003"/>
            <a:ext cx="958011" cy="312743"/>
          </a:xfrm>
          <a:prstGeom prst="rect">
            <a:avLst/>
          </a:prstGeom>
        </p:spPr>
        <p:txBody>
          <a:bodyPr wrap="none" lIns="64798" tIns="32399" rIns="64798" bIns="32399">
            <a:spAutoFit/>
          </a:bodyPr>
          <a:lstStyle/>
          <a:p>
            <a:pPr algn="ctr"/>
            <a:r>
              <a:rPr lang="zh-CN" altLang="en-US" sz="1607" b="1" dirty="0">
                <a:solidFill>
                  <a:schemeClr val="tx1">
                    <a:lumMod val="65000"/>
                    <a:lumOff val="35000"/>
                  </a:schemeClr>
                </a:solidFill>
                <a:latin typeface="微软雅黑" pitchFamily="34" charset="-122"/>
                <a:ea typeface="微软雅黑" pitchFamily="34" charset="-122"/>
              </a:rPr>
              <a:t>添加标题</a:t>
            </a:r>
            <a:endParaRPr lang="en-US" altLang="zh-CN" sz="1607" b="1" dirty="0">
              <a:solidFill>
                <a:schemeClr val="tx1">
                  <a:lumMod val="65000"/>
                  <a:lumOff val="35000"/>
                </a:schemeClr>
              </a:solidFill>
              <a:latin typeface="微软雅黑" pitchFamily="34" charset="-122"/>
              <a:ea typeface="微软雅黑" pitchFamily="34" charset="-122"/>
            </a:endParaRPr>
          </a:p>
        </p:txBody>
      </p:sp>
      <p:sp>
        <p:nvSpPr>
          <p:cNvPr id="19" name="矩形 47"/>
          <p:cNvSpPr>
            <a:spLocks noChangeArrowheads="1"/>
          </p:cNvSpPr>
          <p:nvPr/>
        </p:nvSpPr>
        <p:spPr bwMode="auto">
          <a:xfrm>
            <a:off x="2972634" y="3259561"/>
            <a:ext cx="1329093" cy="102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798" tIns="32399" rIns="64798" bIns="3239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4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20" name="矩形 19"/>
          <p:cNvSpPr/>
          <p:nvPr/>
        </p:nvSpPr>
        <p:spPr>
          <a:xfrm>
            <a:off x="4673349" y="2920003"/>
            <a:ext cx="958011" cy="312743"/>
          </a:xfrm>
          <a:prstGeom prst="rect">
            <a:avLst/>
          </a:prstGeom>
        </p:spPr>
        <p:txBody>
          <a:bodyPr wrap="none" lIns="64798" tIns="32399" rIns="64798" bIns="32399">
            <a:spAutoFit/>
          </a:bodyPr>
          <a:lstStyle/>
          <a:p>
            <a:pPr algn="ctr"/>
            <a:r>
              <a:rPr lang="zh-CN" altLang="en-US" sz="1607" b="1" dirty="0">
                <a:solidFill>
                  <a:schemeClr val="tx1">
                    <a:lumMod val="65000"/>
                    <a:lumOff val="35000"/>
                  </a:schemeClr>
                </a:solidFill>
                <a:latin typeface="微软雅黑" pitchFamily="34" charset="-122"/>
                <a:ea typeface="微软雅黑" pitchFamily="34" charset="-122"/>
              </a:rPr>
              <a:t>添加标题</a:t>
            </a:r>
            <a:endParaRPr lang="en-US" altLang="zh-CN" sz="1607" b="1" dirty="0">
              <a:solidFill>
                <a:schemeClr val="tx1">
                  <a:lumMod val="65000"/>
                  <a:lumOff val="35000"/>
                </a:schemeClr>
              </a:solidFill>
              <a:latin typeface="微软雅黑" pitchFamily="34" charset="-122"/>
              <a:ea typeface="微软雅黑" pitchFamily="34" charset="-122"/>
            </a:endParaRPr>
          </a:p>
        </p:txBody>
      </p:sp>
      <p:sp>
        <p:nvSpPr>
          <p:cNvPr id="21" name="矩形 47"/>
          <p:cNvSpPr>
            <a:spLocks noChangeArrowheads="1"/>
          </p:cNvSpPr>
          <p:nvPr/>
        </p:nvSpPr>
        <p:spPr bwMode="auto">
          <a:xfrm>
            <a:off x="4515823" y="3259561"/>
            <a:ext cx="1341315" cy="102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798" tIns="32399" rIns="64798" bIns="3239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4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22" name="矩形 21"/>
          <p:cNvSpPr/>
          <p:nvPr/>
        </p:nvSpPr>
        <p:spPr>
          <a:xfrm>
            <a:off x="6209346" y="2920003"/>
            <a:ext cx="958011" cy="312743"/>
          </a:xfrm>
          <a:prstGeom prst="rect">
            <a:avLst/>
          </a:prstGeom>
        </p:spPr>
        <p:txBody>
          <a:bodyPr wrap="none" lIns="64798" tIns="32399" rIns="64798" bIns="32399">
            <a:spAutoFit/>
          </a:bodyPr>
          <a:lstStyle/>
          <a:p>
            <a:pPr algn="ctr"/>
            <a:r>
              <a:rPr lang="zh-CN" altLang="en-US" sz="1607" b="1" dirty="0">
                <a:solidFill>
                  <a:schemeClr val="tx1">
                    <a:lumMod val="65000"/>
                    <a:lumOff val="35000"/>
                  </a:schemeClr>
                </a:solidFill>
                <a:latin typeface="微软雅黑" pitchFamily="34" charset="-122"/>
                <a:ea typeface="微软雅黑" pitchFamily="34" charset="-122"/>
              </a:rPr>
              <a:t>添加标题</a:t>
            </a:r>
            <a:endParaRPr lang="en-US" altLang="zh-CN" sz="1607" b="1" dirty="0">
              <a:solidFill>
                <a:schemeClr val="tx1">
                  <a:lumMod val="65000"/>
                  <a:lumOff val="35000"/>
                </a:schemeClr>
              </a:solidFill>
              <a:latin typeface="微软雅黑" pitchFamily="34" charset="-122"/>
              <a:ea typeface="微软雅黑" pitchFamily="34" charset="-122"/>
            </a:endParaRPr>
          </a:p>
        </p:txBody>
      </p:sp>
      <p:sp>
        <p:nvSpPr>
          <p:cNvPr id="23" name="矩形 47"/>
          <p:cNvSpPr>
            <a:spLocks noChangeArrowheads="1"/>
          </p:cNvSpPr>
          <p:nvPr/>
        </p:nvSpPr>
        <p:spPr bwMode="auto">
          <a:xfrm>
            <a:off x="6071235" y="3259561"/>
            <a:ext cx="1328832" cy="102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798" tIns="32399" rIns="64798" bIns="3239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4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cxnSp>
        <p:nvCxnSpPr>
          <p:cNvPr id="24" name="直接连接符 8"/>
          <p:cNvCxnSpPr/>
          <p:nvPr/>
        </p:nvCxnSpPr>
        <p:spPr>
          <a:xfrm>
            <a:off x="1033874" y="4349287"/>
            <a:ext cx="66334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147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8"/>
          <p:cNvSpPr>
            <a:spLocks noChangeArrowheads="1"/>
          </p:cNvSpPr>
          <p:nvPr/>
        </p:nvSpPr>
        <p:spPr bwMode="auto">
          <a:xfrm>
            <a:off x="3225432" y="2455585"/>
            <a:ext cx="2041165" cy="204089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00726E"/>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4" tIns="32402" rIns="64804" bIns="32402" anchor="ctr"/>
          <a:lstStyle/>
          <a:p>
            <a:endParaRPr lang="zh-CN" altLang="en-US" sz="2143">
              <a:solidFill>
                <a:schemeClr val="tx1">
                  <a:lumMod val="65000"/>
                  <a:lumOff val="35000"/>
                </a:schemeClr>
              </a:solidFill>
              <a:latin typeface="微软雅黑" pitchFamily="34" charset="-122"/>
              <a:ea typeface="微软雅黑" pitchFamily="34" charset="-122"/>
            </a:endParaRPr>
          </a:p>
        </p:txBody>
      </p:sp>
      <p:sp>
        <p:nvSpPr>
          <p:cNvPr id="5" name="Oval 53"/>
          <p:cNvSpPr>
            <a:spLocks noChangeArrowheads="1"/>
          </p:cNvSpPr>
          <p:nvPr/>
        </p:nvSpPr>
        <p:spPr bwMode="auto">
          <a:xfrm>
            <a:off x="3312259" y="2183682"/>
            <a:ext cx="724565" cy="724854"/>
          </a:xfrm>
          <a:prstGeom prst="ellipse">
            <a:avLst/>
          </a:prstGeom>
          <a:solidFill>
            <a:srgbClr val="0E4D9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4804" tIns="32402" rIns="64804" bIns="32402" anchor="ctr"/>
          <a:lstStyle/>
          <a:p>
            <a:pPr algn="ctr">
              <a:defRPr/>
            </a:pPr>
            <a:endParaRPr lang="zh-CN" altLang="en-US" sz="2143">
              <a:solidFill>
                <a:schemeClr val="tx1">
                  <a:lumMod val="65000"/>
                  <a:lumOff val="35000"/>
                </a:schemeClr>
              </a:solidFill>
              <a:latin typeface="微软雅黑" pitchFamily="34" charset="-122"/>
              <a:ea typeface="微软雅黑" pitchFamily="34" charset="-122"/>
            </a:endParaRPr>
          </a:p>
        </p:txBody>
      </p:sp>
      <p:sp>
        <p:nvSpPr>
          <p:cNvPr id="6" name="Oval 53"/>
          <p:cNvSpPr>
            <a:spLocks noChangeArrowheads="1"/>
          </p:cNvSpPr>
          <p:nvPr/>
        </p:nvSpPr>
        <p:spPr bwMode="auto">
          <a:xfrm>
            <a:off x="2921804" y="3109624"/>
            <a:ext cx="724565" cy="724853"/>
          </a:xfrm>
          <a:prstGeom prst="ellipse">
            <a:avLst/>
          </a:prstGeom>
          <a:solidFill>
            <a:srgbClr val="0E4D9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4804" tIns="32402" rIns="64804" bIns="32402" anchor="ctr"/>
          <a:lstStyle/>
          <a:p>
            <a:pPr algn="ctr">
              <a:defRPr/>
            </a:pPr>
            <a:endParaRPr lang="zh-CN" altLang="en-US" sz="2143">
              <a:solidFill>
                <a:schemeClr val="tx1">
                  <a:lumMod val="65000"/>
                  <a:lumOff val="35000"/>
                </a:schemeClr>
              </a:solidFill>
              <a:latin typeface="微软雅黑" pitchFamily="34" charset="-122"/>
              <a:ea typeface="微软雅黑" pitchFamily="34" charset="-122"/>
            </a:endParaRPr>
          </a:p>
        </p:txBody>
      </p:sp>
      <p:sp>
        <p:nvSpPr>
          <p:cNvPr id="7" name="Oval 53"/>
          <p:cNvSpPr>
            <a:spLocks noChangeArrowheads="1"/>
          </p:cNvSpPr>
          <p:nvPr/>
        </p:nvSpPr>
        <p:spPr bwMode="auto">
          <a:xfrm>
            <a:off x="3330263" y="3970312"/>
            <a:ext cx="724565" cy="724854"/>
          </a:xfrm>
          <a:prstGeom prst="ellipse">
            <a:avLst/>
          </a:prstGeom>
          <a:solidFill>
            <a:srgbClr val="0E4D9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4804" tIns="32402" rIns="64804" bIns="32402" anchor="ctr"/>
          <a:lstStyle/>
          <a:p>
            <a:pPr algn="ctr">
              <a:defRPr/>
            </a:pPr>
            <a:endParaRPr lang="zh-CN" altLang="en-US" sz="2143">
              <a:solidFill>
                <a:schemeClr val="tx1">
                  <a:lumMod val="65000"/>
                  <a:lumOff val="35000"/>
                </a:schemeClr>
              </a:solidFill>
              <a:latin typeface="微软雅黑" pitchFamily="34" charset="-122"/>
              <a:ea typeface="微软雅黑" pitchFamily="34" charset="-122"/>
            </a:endParaRPr>
          </a:p>
        </p:txBody>
      </p:sp>
      <p:sp>
        <p:nvSpPr>
          <p:cNvPr id="8" name="Oval 53"/>
          <p:cNvSpPr>
            <a:spLocks noChangeArrowheads="1"/>
          </p:cNvSpPr>
          <p:nvPr/>
        </p:nvSpPr>
        <p:spPr bwMode="auto">
          <a:xfrm>
            <a:off x="4401481" y="3970312"/>
            <a:ext cx="724565" cy="724854"/>
          </a:xfrm>
          <a:prstGeom prst="ellipse">
            <a:avLst/>
          </a:prstGeom>
          <a:solidFill>
            <a:srgbClr val="0E4D9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4804" tIns="32402" rIns="64804" bIns="32402" anchor="ctr"/>
          <a:lstStyle/>
          <a:p>
            <a:pPr algn="ctr">
              <a:defRPr/>
            </a:pPr>
            <a:endParaRPr lang="zh-CN" altLang="en-US" sz="2143">
              <a:solidFill>
                <a:schemeClr val="tx1">
                  <a:lumMod val="65000"/>
                  <a:lumOff val="35000"/>
                </a:schemeClr>
              </a:solidFill>
              <a:latin typeface="微软雅黑" pitchFamily="34" charset="-122"/>
              <a:ea typeface="微软雅黑" pitchFamily="34" charset="-122"/>
            </a:endParaRPr>
          </a:p>
        </p:txBody>
      </p:sp>
      <p:sp>
        <p:nvSpPr>
          <p:cNvPr id="9" name="Oval 53"/>
          <p:cNvSpPr>
            <a:spLocks noChangeArrowheads="1"/>
          </p:cNvSpPr>
          <p:nvPr/>
        </p:nvSpPr>
        <p:spPr bwMode="auto">
          <a:xfrm>
            <a:off x="4841444" y="3052245"/>
            <a:ext cx="724565" cy="724854"/>
          </a:xfrm>
          <a:prstGeom prst="ellipse">
            <a:avLst/>
          </a:prstGeom>
          <a:solidFill>
            <a:srgbClr val="0E4D9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4804" tIns="32402" rIns="64804" bIns="32402" anchor="ctr"/>
          <a:lstStyle/>
          <a:p>
            <a:pPr algn="ctr">
              <a:defRPr/>
            </a:pPr>
            <a:endParaRPr lang="zh-CN" altLang="en-US" sz="2143">
              <a:solidFill>
                <a:schemeClr val="tx1">
                  <a:lumMod val="65000"/>
                  <a:lumOff val="35000"/>
                </a:schemeClr>
              </a:solidFill>
              <a:latin typeface="微软雅黑" pitchFamily="34" charset="-122"/>
              <a:ea typeface="微软雅黑" pitchFamily="34" charset="-122"/>
            </a:endParaRPr>
          </a:p>
        </p:txBody>
      </p:sp>
      <p:sp>
        <p:nvSpPr>
          <p:cNvPr id="10" name="Oval 53"/>
          <p:cNvSpPr>
            <a:spLocks noChangeArrowheads="1"/>
          </p:cNvSpPr>
          <p:nvPr/>
        </p:nvSpPr>
        <p:spPr bwMode="auto">
          <a:xfrm>
            <a:off x="4408232" y="2153305"/>
            <a:ext cx="724565" cy="724853"/>
          </a:xfrm>
          <a:prstGeom prst="ellipse">
            <a:avLst/>
          </a:prstGeom>
          <a:solidFill>
            <a:srgbClr val="0E4D9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4804" tIns="32402" rIns="64804" bIns="32402" anchor="ctr"/>
          <a:lstStyle/>
          <a:p>
            <a:pPr algn="ctr">
              <a:defRPr/>
            </a:pPr>
            <a:endParaRPr lang="zh-CN" altLang="en-US" sz="2143">
              <a:solidFill>
                <a:schemeClr val="tx1">
                  <a:lumMod val="65000"/>
                  <a:lumOff val="35000"/>
                </a:schemeClr>
              </a:solidFill>
              <a:latin typeface="微软雅黑" pitchFamily="34" charset="-122"/>
              <a:ea typeface="微软雅黑" pitchFamily="34" charset="-122"/>
            </a:endParaRPr>
          </a:p>
        </p:txBody>
      </p:sp>
      <p:sp>
        <p:nvSpPr>
          <p:cNvPr id="11" name="Line 548"/>
          <p:cNvSpPr>
            <a:spLocks noChangeShapeType="1"/>
          </p:cNvSpPr>
          <p:nvPr/>
        </p:nvSpPr>
        <p:spPr bwMode="auto">
          <a:xfrm flipH="1">
            <a:off x="5573784" y="3678550"/>
            <a:ext cx="1735103" cy="0"/>
          </a:xfrm>
          <a:prstGeom prst="line">
            <a:avLst/>
          </a:prstGeom>
          <a:noFill/>
          <a:ln w="19050">
            <a:solidFill>
              <a:srgbClr val="0E4D9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4804" tIns="32402" rIns="64804" bIns="32402"/>
          <a:lstStyle/>
          <a:p>
            <a:endParaRPr lang="zh-CN" altLang="en-US" sz="2143">
              <a:solidFill>
                <a:schemeClr val="tx1">
                  <a:lumMod val="65000"/>
                  <a:lumOff val="35000"/>
                </a:schemeClr>
              </a:solidFill>
              <a:latin typeface="微软雅黑" pitchFamily="34" charset="-122"/>
              <a:ea typeface="微软雅黑" pitchFamily="34" charset="-122"/>
            </a:endParaRPr>
          </a:p>
        </p:txBody>
      </p:sp>
      <p:sp>
        <p:nvSpPr>
          <p:cNvPr id="12" name="Line 548"/>
          <p:cNvSpPr>
            <a:spLocks noChangeShapeType="1"/>
          </p:cNvSpPr>
          <p:nvPr/>
        </p:nvSpPr>
        <p:spPr bwMode="auto">
          <a:xfrm flipH="1">
            <a:off x="5114692" y="4597742"/>
            <a:ext cx="1632706" cy="0"/>
          </a:xfrm>
          <a:prstGeom prst="line">
            <a:avLst/>
          </a:prstGeom>
          <a:noFill/>
          <a:ln w="19050">
            <a:solidFill>
              <a:srgbClr val="0E4D9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4804" tIns="32402" rIns="64804" bIns="32402"/>
          <a:lstStyle/>
          <a:p>
            <a:endParaRPr lang="zh-CN" altLang="en-US" sz="2143">
              <a:solidFill>
                <a:schemeClr val="tx1">
                  <a:lumMod val="65000"/>
                  <a:lumOff val="35000"/>
                </a:schemeClr>
              </a:solidFill>
              <a:latin typeface="微软雅黑" pitchFamily="34" charset="-122"/>
              <a:ea typeface="微软雅黑" pitchFamily="34" charset="-122"/>
            </a:endParaRPr>
          </a:p>
        </p:txBody>
      </p:sp>
      <p:sp>
        <p:nvSpPr>
          <p:cNvPr id="13" name="Line 548"/>
          <p:cNvSpPr>
            <a:spLocks noChangeShapeType="1"/>
          </p:cNvSpPr>
          <p:nvPr/>
        </p:nvSpPr>
        <p:spPr bwMode="auto">
          <a:xfrm flipH="1">
            <a:off x="5165326" y="2709853"/>
            <a:ext cx="1735103" cy="0"/>
          </a:xfrm>
          <a:prstGeom prst="line">
            <a:avLst/>
          </a:prstGeom>
          <a:noFill/>
          <a:ln w="19050">
            <a:solidFill>
              <a:srgbClr val="0E4D9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4804" tIns="32402" rIns="64804" bIns="32402"/>
          <a:lstStyle/>
          <a:p>
            <a:endParaRPr lang="zh-CN" altLang="en-US" sz="2143">
              <a:solidFill>
                <a:schemeClr val="tx1">
                  <a:lumMod val="65000"/>
                  <a:lumOff val="35000"/>
                </a:schemeClr>
              </a:solidFill>
              <a:latin typeface="微软雅黑" pitchFamily="34" charset="-122"/>
              <a:ea typeface="微软雅黑" pitchFamily="34" charset="-122"/>
            </a:endParaRPr>
          </a:p>
        </p:txBody>
      </p:sp>
      <p:sp>
        <p:nvSpPr>
          <p:cNvPr id="14" name="Line 548"/>
          <p:cNvSpPr>
            <a:spLocks noChangeShapeType="1"/>
          </p:cNvSpPr>
          <p:nvPr/>
        </p:nvSpPr>
        <p:spPr bwMode="auto">
          <a:xfrm>
            <a:off x="1643361" y="2709853"/>
            <a:ext cx="1632706" cy="0"/>
          </a:xfrm>
          <a:prstGeom prst="line">
            <a:avLst/>
          </a:prstGeom>
          <a:noFill/>
          <a:ln w="19050">
            <a:solidFill>
              <a:srgbClr val="0E4D9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4804" tIns="32402" rIns="64804" bIns="32402"/>
          <a:lstStyle/>
          <a:p>
            <a:endParaRPr lang="zh-CN" altLang="en-US" sz="2143">
              <a:solidFill>
                <a:schemeClr val="tx1">
                  <a:lumMod val="65000"/>
                  <a:lumOff val="35000"/>
                </a:schemeClr>
              </a:solidFill>
              <a:latin typeface="微软雅黑" pitchFamily="34" charset="-122"/>
              <a:ea typeface="微软雅黑" pitchFamily="34" charset="-122"/>
            </a:endParaRPr>
          </a:p>
        </p:txBody>
      </p:sp>
      <p:sp>
        <p:nvSpPr>
          <p:cNvPr id="15" name="Rectangle 42"/>
          <p:cNvSpPr>
            <a:spLocks noChangeArrowheads="1"/>
          </p:cNvSpPr>
          <p:nvPr/>
        </p:nvSpPr>
        <p:spPr bwMode="auto">
          <a:xfrm>
            <a:off x="1643360" y="2301450"/>
            <a:ext cx="1735103" cy="37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4" tIns="32402" rIns="64804" bIns="32402">
            <a:spAutoFit/>
          </a:bodyPr>
          <a:lstStyle/>
          <a:p>
            <a:pPr>
              <a:lnSpc>
                <a:spcPct val="150000"/>
              </a:lnSpc>
            </a:pPr>
            <a:r>
              <a:rPr lang="zh-CN" altLang="en-US" sz="662">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662">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6" name="Rectangle 45"/>
          <p:cNvSpPr>
            <a:spLocks noChangeArrowheads="1"/>
          </p:cNvSpPr>
          <p:nvPr/>
        </p:nvSpPr>
        <p:spPr bwMode="auto">
          <a:xfrm>
            <a:off x="5165327" y="4239965"/>
            <a:ext cx="2398987" cy="37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4" tIns="32402" rIns="64804" bIns="32402">
            <a:spAutoFit/>
          </a:bodyPr>
          <a:lstStyle/>
          <a:p>
            <a:pPr>
              <a:lnSpc>
                <a:spcPct val="150000"/>
              </a:lnSpc>
            </a:pPr>
            <a:r>
              <a:rPr lang="zh-CN" altLang="en-US" sz="662">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662">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7" name="Rectangle 46"/>
          <p:cNvSpPr>
            <a:spLocks noChangeArrowheads="1"/>
          </p:cNvSpPr>
          <p:nvPr/>
        </p:nvSpPr>
        <p:spPr bwMode="auto">
          <a:xfrm>
            <a:off x="5726817" y="3320773"/>
            <a:ext cx="1837497" cy="37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4" tIns="32402" rIns="64804" bIns="32402">
            <a:spAutoFit/>
          </a:bodyPr>
          <a:lstStyle/>
          <a:p>
            <a:pPr>
              <a:lnSpc>
                <a:spcPct val="150000"/>
              </a:lnSpc>
            </a:pPr>
            <a:r>
              <a:rPr lang="zh-CN" altLang="en-US" sz="662">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662">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8" name="Rectangle 47"/>
          <p:cNvSpPr>
            <a:spLocks noChangeArrowheads="1"/>
          </p:cNvSpPr>
          <p:nvPr/>
        </p:nvSpPr>
        <p:spPr bwMode="auto">
          <a:xfrm>
            <a:off x="5266596" y="2354328"/>
            <a:ext cx="1684467" cy="37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4" tIns="32402" rIns="64804" bIns="32402">
            <a:spAutoFit/>
          </a:bodyPr>
          <a:lstStyle/>
          <a:p>
            <a:pPr>
              <a:lnSpc>
                <a:spcPct val="150000"/>
              </a:lnSpc>
            </a:pPr>
            <a:r>
              <a:rPr lang="zh-CN" altLang="en-US" sz="662">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662">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9" name="Rectangle 49"/>
          <p:cNvSpPr>
            <a:spLocks noChangeArrowheads="1"/>
          </p:cNvSpPr>
          <p:nvPr/>
        </p:nvSpPr>
        <p:spPr bwMode="auto">
          <a:xfrm>
            <a:off x="2510911" y="2015295"/>
            <a:ext cx="815791" cy="37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804" tIns="32402" rIns="64804" bIns="32402">
            <a:spAutoFit/>
          </a:bodyPr>
          <a:lstStyle/>
          <a:p>
            <a:pPr>
              <a:lnSpc>
                <a:spcPct val="150000"/>
              </a:lnSpc>
            </a:pPr>
            <a:r>
              <a:rPr lang="zh-CN" altLang="en-US" sz="1323" b="1" dirty="0">
                <a:solidFill>
                  <a:srgbClr val="0E4D93"/>
                </a:solidFill>
                <a:latin typeface="微软雅黑" pitchFamily="34" charset="-122"/>
                <a:ea typeface="微软雅黑" pitchFamily="34" charset="-122"/>
              </a:rPr>
              <a:t>添加标题</a:t>
            </a:r>
          </a:p>
        </p:txBody>
      </p:sp>
      <p:sp>
        <p:nvSpPr>
          <p:cNvPr id="20" name="Line 548"/>
          <p:cNvSpPr>
            <a:spLocks noChangeShapeType="1"/>
          </p:cNvSpPr>
          <p:nvPr/>
        </p:nvSpPr>
        <p:spPr bwMode="auto">
          <a:xfrm>
            <a:off x="1234903" y="3678550"/>
            <a:ext cx="1633832" cy="0"/>
          </a:xfrm>
          <a:prstGeom prst="line">
            <a:avLst/>
          </a:prstGeom>
          <a:noFill/>
          <a:ln w="19050">
            <a:solidFill>
              <a:srgbClr val="0E4D9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4804" tIns="32402" rIns="64804" bIns="32402"/>
          <a:lstStyle/>
          <a:p>
            <a:endParaRPr lang="zh-CN" altLang="en-US" sz="2143">
              <a:solidFill>
                <a:schemeClr val="tx1">
                  <a:lumMod val="65000"/>
                  <a:lumOff val="35000"/>
                </a:schemeClr>
              </a:solidFill>
              <a:latin typeface="微软雅黑" pitchFamily="34" charset="-122"/>
              <a:ea typeface="微软雅黑" pitchFamily="34" charset="-122"/>
            </a:endParaRPr>
          </a:p>
        </p:txBody>
      </p:sp>
      <p:sp>
        <p:nvSpPr>
          <p:cNvPr id="21" name="Rectangle 51"/>
          <p:cNvSpPr>
            <a:spLocks noChangeArrowheads="1"/>
          </p:cNvSpPr>
          <p:nvPr/>
        </p:nvSpPr>
        <p:spPr bwMode="auto">
          <a:xfrm>
            <a:off x="1234903" y="3272395"/>
            <a:ext cx="1735103" cy="37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4" tIns="32402" rIns="64804" bIns="32402">
            <a:spAutoFit/>
          </a:bodyPr>
          <a:lstStyle/>
          <a:p>
            <a:pPr>
              <a:lnSpc>
                <a:spcPct val="150000"/>
              </a:lnSpc>
            </a:pPr>
            <a:r>
              <a:rPr lang="zh-CN" altLang="en-US" sz="662">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662">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22" name="Rectangle 52"/>
          <p:cNvSpPr>
            <a:spLocks noChangeArrowheads="1"/>
          </p:cNvSpPr>
          <p:nvPr/>
        </p:nvSpPr>
        <p:spPr bwMode="auto">
          <a:xfrm>
            <a:off x="2051818" y="2985115"/>
            <a:ext cx="867552" cy="37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804" tIns="32402" rIns="64804" bIns="32402">
            <a:spAutoFit/>
          </a:bodyPr>
          <a:lstStyle/>
          <a:p>
            <a:pPr>
              <a:lnSpc>
                <a:spcPct val="150000"/>
              </a:lnSpc>
            </a:pPr>
            <a:r>
              <a:rPr lang="zh-CN" altLang="en-US" sz="1323" b="1" dirty="0">
                <a:solidFill>
                  <a:srgbClr val="0E4D93"/>
                </a:solidFill>
                <a:latin typeface="微软雅黑" pitchFamily="34" charset="-122"/>
                <a:ea typeface="微软雅黑" pitchFamily="34" charset="-122"/>
              </a:rPr>
              <a:t>添加标题</a:t>
            </a:r>
          </a:p>
        </p:txBody>
      </p:sp>
      <p:sp>
        <p:nvSpPr>
          <p:cNvPr id="23" name="Line 548"/>
          <p:cNvSpPr>
            <a:spLocks noChangeShapeType="1"/>
          </p:cNvSpPr>
          <p:nvPr/>
        </p:nvSpPr>
        <p:spPr bwMode="auto">
          <a:xfrm>
            <a:off x="1693996" y="4600968"/>
            <a:ext cx="1633832" cy="0"/>
          </a:xfrm>
          <a:prstGeom prst="line">
            <a:avLst/>
          </a:prstGeom>
          <a:noFill/>
          <a:ln w="19050">
            <a:solidFill>
              <a:srgbClr val="0E4D9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4804" tIns="32402" rIns="64804" bIns="32402"/>
          <a:lstStyle/>
          <a:p>
            <a:endParaRPr lang="zh-CN" altLang="en-US" sz="2143">
              <a:solidFill>
                <a:schemeClr val="tx1">
                  <a:lumMod val="65000"/>
                  <a:lumOff val="35000"/>
                </a:schemeClr>
              </a:solidFill>
              <a:latin typeface="微软雅黑" pitchFamily="34" charset="-122"/>
              <a:ea typeface="微软雅黑" pitchFamily="34" charset="-122"/>
            </a:endParaRPr>
          </a:p>
        </p:txBody>
      </p:sp>
      <p:sp>
        <p:nvSpPr>
          <p:cNvPr id="24" name="Rectangle 54"/>
          <p:cNvSpPr>
            <a:spLocks noChangeArrowheads="1"/>
          </p:cNvSpPr>
          <p:nvPr/>
        </p:nvSpPr>
        <p:spPr bwMode="auto">
          <a:xfrm>
            <a:off x="1693996" y="4239965"/>
            <a:ext cx="1735103" cy="37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4" tIns="32402" rIns="64804" bIns="32402">
            <a:spAutoFit/>
          </a:bodyPr>
          <a:lstStyle/>
          <a:p>
            <a:pPr>
              <a:lnSpc>
                <a:spcPct val="150000"/>
              </a:lnSpc>
            </a:pPr>
            <a:r>
              <a:rPr lang="zh-CN" altLang="en-US" sz="662">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662">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25" name="Rectangle 55"/>
          <p:cNvSpPr>
            <a:spLocks noChangeArrowheads="1"/>
          </p:cNvSpPr>
          <p:nvPr/>
        </p:nvSpPr>
        <p:spPr bwMode="auto">
          <a:xfrm>
            <a:off x="2459715" y="3935809"/>
            <a:ext cx="918748" cy="37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804" tIns="32402" rIns="64804" bIns="32402">
            <a:spAutoFit/>
          </a:bodyPr>
          <a:lstStyle/>
          <a:p>
            <a:pPr>
              <a:lnSpc>
                <a:spcPct val="150000"/>
              </a:lnSpc>
            </a:pPr>
            <a:r>
              <a:rPr lang="zh-CN" altLang="en-US" sz="1323" b="1" dirty="0">
                <a:solidFill>
                  <a:srgbClr val="0E4D93"/>
                </a:solidFill>
                <a:latin typeface="微软雅黑" pitchFamily="34" charset="-122"/>
                <a:ea typeface="微软雅黑" pitchFamily="34" charset="-122"/>
              </a:rPr>
              <a:t>添加标题</a:t>
            </a:r>
          </a:p>
        </p:txBody>
      </p:sp>
      <p:sp>
        <p:nvSpPr>
          <p:cNvPr id="26" name="Rectangle 59"/>
          <p:cNvSpPr>
            <a:spLocks noChangeArrowheads="1"/>
          </p:cNvSpPr>
          <p:nvPr/>
        </p:nvSpPr>
        <p:spPr bwMode="auto">
          <a:xfrm>
            <a:off x="5267723" y="2047922"/>
            <a:ext cx="1173613" cy="37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4" tIns="32402" rIns="64804" bIns="32402">
            <a:spAutoFit/>
          </a:bodyPr>
          <a:lstStyle/>
          <a:p>
            <a:pPr>
              <a:lnSpc>
                <a:spcPct val="150000"/>
              </a:lnSpc>
            </a:pPr>
            <a:r>
              <a:rPr lang="zh-CN" altLang="en-US" sz="1323" b="1" dirty="0">
                <a:solidFill>
                  <a:srgbClr val="0E4D93"/>
                </a:solidFill>
                <a:latin typeface="微软雅黑" pitchFamily="34" charset="-122"/>
                <a:ea typeface="微软雅黑" pitchFamily="34" charset="-122"/>
              </a:rPr>
              <a:t>添加标题</a:t>
            </a:r>
          </a:p>
        </p:txBody>
      </p:sp>
      <p:sp>
        <p:nvSpPr>
          <p:cNvPr id="27" name="Rectangle 60"/>
          <p:cNvSpPr>
            <a:spLocks noChangeArrowheads="1"/>
          </p:cNvSpPr>
          <p:nvPr/>
        </p:nvSpPr>
        <p:spPr bwMode="auto">
          <a:xfrm>
            <a:off x="5726815" y="3016618"/>
            <a:ext cx="1020582" cy="37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4" tIns="32402" rIns="64804" bIns="32402">
            <a:spAutoFit/>
          </a:bodyPr>
          <a:lstStyle/>
          <a:p>
            <a:pPr>
              <a:lnSpc>
                <a:spcPct val="150000"/>
              </a:lnSpc>
            </a:pPr>
            <a:r>
              <a:rPr lang="zh-CN" altLang="en-US" sz="1323" b="1" dirty="0">
                <a:solidFill>
                  <a:srgbClr val="0E4D93"/>
                </a:solidFill>
                <a:latin typeface="微软雅黑" pitchFamily="34" charset="-122"/>
                <a:ea typeface="微软雅黑" pitchFamily="34" charset="-122"/>
              </a:rPr>
              <a:t>添加标题</a:t>
            </a:r>
          </a:p>
        </p:txBody>
      </p:sp>
      <p:sp>
        <p:nvSpPr>
          <p:cNvPr id="28" name="Rectangle 61"/>
          <p:cNvSpPr>
            <a:spLocks noChangeArrowheads="1"/>
          </p:cNvSpPr>
          <p:nvPr/>
        </p:nvSpPr>
        <p:spPr bwMode="auto">
          <a:xfrm>
            <a:off x="5165326" y="3954937"/>
            <a:ext cx="1071218" cy="37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4" tIns="32402" rIns="64804" bIns="32402">
            <a:spAutoFit/>
          </a:bodyPr>
          <a:lstStyle/>
          <a:p>
            <a:pPr>
              <a:lnSpc>
                <a:spcPct val="150000"/>
              </a:lnSpc>
            </a:pPr>
            <a:r>
              <a:rPr lang="zh-CN" altLang="en-US" sz="1323" b="1" dirty="0">
                <a:solidFill>
                  <a:srgbClr val="0E4D93"/>
                </a:solidFill>
                <a:latin typeface="微软雅黑" pitchFamily="34" charset="-122"/>
                <a:ea typeface="微软雅黑" pitchFamily="34" charset="-122"/>
              </a:rPr>
              <a:t>添加标题</a:t>
            </a:r>
          </a:p>
        </p:txBody>
      </p:sp>
      <p:sp>
        <p:nvSpPr>
          <p:cNvPr id="29" name="Freeform 34"/>
          <p:cNvSpPr>
            <a:spLocks noEditPoints="1"/>
          </p:cNvSpPr>
          <p:nvPr/>
        </p:nvSpPr>
        <p:spPr bwMode="auto">
          <a:xfrm>
            <a:off x="3558500" y="2422958"/>
            <a:ext cx="268930" cy="261019"/>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a:extLst/>
        </p:spPr>
        <p:txBody>
          <a:bodyPr lIns="64804" tIns="32402" rIns="64804" bIns="32402"/>
          <a:lstStyle/>
          <a:p>
            <a:endParaRPr lang="zh-CN" altLang="en-US" sz="2143">
              <a:solidFill>
                <a:schemeClr val="tx1">
                  <a:lumMod val="65000"/>
                  <a:lumOff val="35000"/>
                </a:schemeClr>
              </a:solidFill>
              <a:latin typeface="微软雅黑" pitchFamily="34" charset="-122"/>
              <a:ea typeface="微软雅黑" pitchFamily="34" charset="-122"/>
            </a:endParaRPr>
          </a:p>
        </p:txBody>
      </p:sp>
      <p:pic>
        <p:nvPicPr>
          <p:cNvPr id="30" name="Group 2"/>
          <p:cNvPicPr>
            <a:picLocks noChangeArrowheads="1"/>
          </p:cNvPicPr>
          <p:nvPr/>
        </p:nvPicPr>
        <p:blipFill>
          <a:blip r:embed="rId2"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135414" y="3321898"/>
            <a:ext cx="302687" cy="306022"/>
          </a:xfrm>
          <a:prstGeom prst="rect">
            <a:avLst/>
          </a:prstGeom>
          <a:noFill/>
          <a:extLst>
            <a:ext uri="{909E8E84-426E-40DD-AFC4-6F175D3DCCD1}">
              <a14:hiddenFill xmlns:a14="http://schemas.microsoft.com/office/drawing/2010/main">
                <a:solidFill>
                  <a:srgbClr val="333333"/>
                </a:solidFill>
              </a14:hiddenFill>
            </a:ext>
          </a:extLst>
        </p:spPr>
      </p:pic>
      <p:pic>
        <p:nvPicPr>
          <p:cNvPr id="31" name="Group 22"/>
          <p:cNvPicPr>
            <a:picLocks noChangeArrowheads="1"/>
          </p:cNvPicPr>
          <p:nvPr/>
        </p:nvPicPr>
        <p:blipFill>
          <a:blip r:embed="rId3"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585834" y="4183711"/>
            <a:ext cx="354446" cy="366777"/>
          </a:xfrm>
          <a:prstGeom prst="rect">
            <a:avLst/>
          </a:prstGeom>
          <a:noFill/>
          <a:extLst>
            <a:ext uri="{909E8E84-426E-40DD-AFC4-6F175D3DCCD1}">
              <a14:hiddenFill xmlns:a14="http://schemas.microsoft.com/office/drawing/2010/main">
                <a:solidFill>
                  <a:srgbClr val="333333"/>
                </a:solidFill>
              </a14:hiddenFill>
            </a:ext>
          </a:extLst>
        </p:spPr>
      </p:pic>
      <p:pic>
        <p:nvPicPr>
          <p:cNvPr id="32" name="Group 25"/>
          <p:cNvPicPr>
            <a:picLocks noChangeArrowheads="1"/>
          </p:cNvPicPr>
          <p:nvPr/>
        </p:nvPicPr>
        <p:blipFill>
          <a:blip r:embed="rId4"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654471" y="2403831"/>
            <a:ext cx="253177" cy="270020"/>
          </a:xfrm>
          <a:prstGeom prst="rect">
            <a:avLst/>
          </a:prstGeom>
          <a:noFill/>
          <a:extLst>
            <a:ext uri="{909E8E84-426E-40DD-AFC4-6F175D3DCCD1}">
              <a14:hiddenFill xmlns:a14="http://schemas.microsoft.com/office/drawing/2010/main">
                <a:solidFill>
                  <a:srgbClr val="333333"/>
                </a:solidFill>
              </a14:hiddenFill>
            </a:ext>
          </a:extLst>
        </p:spPr>
      </p:pic>
      <p:pic>
        <p:nvPicPr>
          <p:cNvPr id="33" name="Group 65"/>
          <p:cNvPicPr>
            <a:picLocks noChangeArrowheads="1"/>
          </p:cNvPicPr>
          <p:nvPr/>
        </p:nvPicPr>
        <p:blipFill>
          <a:blip r:embed="rId5"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516866" y="4219714"/>
            <a:ext cx="349946" cy="285771"/>
          </a:xfrm>
          <a:prstGeom prst="rect">
            <a:avLst/>
          </a:prstGeom>
          <a:noFill/>
          <a:extLst>
            <a:ext uri="{909E8E84-426E-40DD-AFC4-6F175D3DCCD1}">
              <a14:hiddenFill xmlns:a14="http://schemas.microsoft.com/office/drawing/2010/main">
                <a:solidFill>
                  <a:srgbClr val="333333"/>
                </a:solidFill>
              </a14:hiddenFill>
            </a:ext>
          </a:extLst>
        </p:spPr>
      </p:pic>
      <p:pic>
        <p:nvPicPr>
          <p:cNvPr id="34" name="Group 30"/>
          <p:cNvPicPr>
            <a:picLocks noChangeArrowheads="1"/>
          </p:cNvPicPr>
          <p:nvPr/>
        </p:nvPicPr>
        <p:blipFill>
          <a:blip r:embed="rId6"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037050" y="3252145"/>
            <a:ext cx="349947" cy="349901"/>
          </a:xfrm>
          <a:prstGeom prst="rect">
            <a:avLst/>
          </a:prstGeom>
          <a:noFill/>
          <a:extLst>
            <a:ext uri="{909E8E84-426E-40DD-AFC4-6F175D3DCCD1}">
              <a14:hiddenFill xmlns:a14="http://schemas.microsoft.com/office/drawing/2010/main">
                <a:solidFill>
                  <a:srgbClr val="333333"/>
                </a:solidFill>
              </a14:hiddenFill>
            </a:ext>
          </a:extLst>
        </p:spPr>
      </p:pic>
      <p:grpSp>
        <p:nvGrpSpPr>
          <p:cNvPr id="35" name="Group 99"/>
          <p:cNvGrpSpPr>
            <a:grpSpLocks/>
          </p:cNvGrpSpPr>
          <p:nvPr/>
        </p:nvGrpSpPr>
        <p:grpSpPr bwMode="auto">
          <a:xfrm>
            <a:off x="3393091" y="2709855"/>
            <a:ext cx="1669840" cy="1676372"/>
            <a:chOff x="3840" y="1570"/>
            <a:chExt cx="1770" cy="1776"/>
          </a:xfrm>
        </p:grpSpPr>
        <p:grpSp>
          <p:nvGrpSpPr>
            <p:cNvPr id="36" name="组合 54"/>
            <p:cNvGrpSpPr>
              <a:grpSpLocks/>
            </p:cNvGrpSpPr>
            <p:nvPr/>
          </p:nvGrpSpPr>
          <p:grpSpPr bwMode="auto">
            <a:xfrm>
              <a:off x="4334" y="1994"/>
              <a:ext cx="776" cy="776"/>
              <a:chOff x="4619504" y="2380975"/>
              <a:chExt cx="3138274" cy="3138274"/>
            </a:xfrm>
          </p:grpSpPr>
          <p:grpSp>
            <p:nvGrpSpPr>
              <p:cNvPr id="45" name="椭圆 56"/>
              <p:cNvGrpSpPr>
                <a:grpSpLocks/>
              </p:cNvGrpSpPr>
              <p:nvPr/>
            </p:nvGrpSpPr>
            <p:grpSpPr bwMode="auto">
              <a:xfrm>
                <a:off x="4603676" y="2372160"/>
                <a:ext cx="3169927" cy="3155901"/>
                <a:chOff x="5407152" y="2743200"/>
                <a:chExt cx="1377696" cy="1371600"/>
              </a:xfrm>
            </p:grpSpPr>
            <p:pic>
              <p:nvPicPr>
                <p:cNvPr id="47" name="椭圆 5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endParaRPr lang="zh-CN" altLang="zh-CN" sz="2143">
                    <a:solidFill>
                      <a:schemeClr val="tx1">
                        <a:lumMod val="65000"/>
                        <a:lumOff val="35000"/>
                      </a:schemeClr>
                    </a:solidFill>
                    <a:latin typeface="微软雅黑" pitchFamily="34" charset="-122"/>
                    <a:ea typeface="微软雅黑" pitchFamily="34" charset="-122"/>
                  </a:endParaRPr>
                </a:p>
              </p:txBody>
            </p:sp>
          </p:grpSp>
          <p:sp>
            <p:nvSpPr>
              <p:cNvPr id="46"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anchor="ctr"/>
              <a:lstStyle/>
              <a:p>
                <a:pPr algn="ctr"/>
                <a:endParaRPr lang="zh-CN" altLang="zh-CN" sz="2143">
                  <a:solidFill>
                    <a:schemeClr val="tx1">
                      <a:lumMod val="65000"/>
                      <a:lumOff val="35000"/>
                    </a:schemeClr>
                  </a:solidFill>
                  <a:latin typeface="微软雅黑" pitchFamily="34" charset="-122"/>
                  <a:ea typeface="微软雅黑" pitchFamily="34" charset="-122"/>
                </a:endParaRPr>
              </a:p>
            </p:txBody>
          </p:sp>
        </p:grpSp>
        <p:grpSp>
          <p:nvGrpSpPr>
            <p:cNvPr id="37"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3" name="Freeform 15"/>
              <p:cNvSpPr>
                <a:spLocks/>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headEnd/>
                <a:tailEnd/>
              </a:ln>
            </p:spPr>
            <p:txBody>
              <a:bodyPr/>
              <a:lstStyle/>
              <a:p>
                <a:pPr>
                  <a:defRPr/>
                </a:pPr>
                <a:endParaRPr lang="zh-CN" altLang="en-US" sz="2143">
                  <a:solidFill>
                    <a:schemeClr val="tx1">
                      <a:lumMod val="65000"/>
                      <a:lumOff val="35000"/>
                    </a:schemeClr>
                  </a:solidFill>
                  <a:latin typeface="微软雅黑" pitchFamily="34" charset="-122"/>
                  <a:ea typeface="微软雅黑" pitchFamily="34" charset="-122"/>
                </a:endParaRPr>
              </a:p>
            </p:txBody>
          </p:sp>
          <p:sp>
            <p:nvSpPr>
              <p:cNvPr id="44"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43">
                  <a:solidFill>
                    <a:schemeClr val="tx1">
                      <a:lumMod val="65000"/>
                      <a:lumOff val="35000"/>
                    </a:schemeClr>
                  </a:solidFill>
                  <a:latin typeface="微软雅黑" pitchFamily="34" charset="-122"/>
                  <a:ea typeface="微软雅黑" pitchFamily="34" charset="-122"/>
                </a:endParaRPr>
              </a:p>
            </p:txBody>
          </p:sp>
        </p:grpSp>
        <p:grpSp>
          <p:nvGrpSpPr>
            <p:cNvPr id="38" name="组合 54"/>
            <p:cNvGrpSpPr>
              <a:grpSpLocks/>
            </p:cNvGrpSpPr>
            <p:nvPr/>
          </p:nvGrpSpPr>
          <p:grpSpPr bwMode="auto">
            <a:xfrm>
              <a:off x="4289" y="1949"/>
              <a:ext cx="866" cy="866"/>
              <a:chOff x="4619504" y="2380975"/>
              <a:chExt cx="3138274" cy="3138274"/>
            </a:xfrm>
          </p:grpSpPr>
          <p:grpSp>
            <p:nvGrpSpPr>
              <p:cNvPr id="39" name="椭圆 56"/>
              <p:cNvGrpSpPr>
                <a:grpSpLocks/>
              </p:cNvGrpSpPr>
              <p:nvPr/>
            </p:nvGrpSpPr>
            <p:grpSpPr bwMode="auto">
              <a:xfrm>
                <a:off x="4603676" y="2372160"/>
                <a:ext cx="3169927" cy="3155901"/>
                <a:chOff x="5407152" y="2743200"/>
                <a:chExt cx="1377696" cy="1371600"/>
              </a:xfrm>
            </p:grpSpPr>
            <p:pic>
              <p:nvPicPr>
                <p:cNvPr id="41" name="椭圆 5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endParaRPr lang="zh-CN" altLang="zh-CN" sz="2143">
                    <a:solidFill>
                      <a:schemeClr val="tx1">
                        <a:lumMod val="65000"/>
                        <a:lumOff val="35000"/>
                      </a:schemeClr>
                    </a:solidFill>
                    <a:latin typeface="微软雅黑" pitchFamily="34" charset="-122"/>
                    <a:ea typeface="微软雅黑" pitchFamily="34" charset="-122"/>
                  </a:endParaRPr>
                </a:p>
              </p:txBody>
            </p:sp>
          </p:grpSp>
          <p:sp>
            <p:nvSpPr>
              <p:cNvPr id="40"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anchor="ctr"/>
              <a:lstStyle/>
              <a:p>
                <a:pPr algn="ctr"/>
                <a:endParaRPr lang="zh-CN" altLang="zh-CN" sz="2143">
                  <a:solidFill>
                    <a:schemeClr val="tx1">
                      <a:lumMod val="65000"/>
                      <a:lumOff val="35000"/>
                    </a:schemeClr>
                  </a:solidFill>
                  <a:latin typeface="微软雅黑" pitchFamily="34" charset="-122"/>
                  <a:ea typeface="微软雅黑" pitchFamily="34" charset="-122"/>
                </a:endParaRPr>
              </a:p>
            </p:txBody>
          </p:sp>
        </p:grpSp>
      </p:grpSp>
      <p:sp>
        <p:nvSpPr>
          <p:cNvPr id="49" name="TextBox 1"/>
          <p:cNvSpPr txBox="1"/>
          <p:nvPr/>
        </p:nvSpPr>
        <p:spPr>
          <a:xfrm>
            <a:off x="918180" y="336625"/>
            <a:ext cx="7212666" cy="383182"/>
          </a:xfrm>
          <a:prstGeom prst="rect">
            <a:avLst/>
          </a:prstGeom>
          <a:noFill/>
        </p:spPr>
        <p:txBody>
          <a:bodyPr wrap="square" rtlCol="0">
            <a:spAutoFit/>
          </a:bodyPr>
          <a:lstStyle/>
          <a:p>
            <a:r>
              <a:rPr lang="zh-CN" altLang="en-US" sz="1890" b="1" dirty="0">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2763964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7" y="2593669"/>
            <a:ext cx="8640630" cy="1292837"/>
          </a:xfrm>
          <a:prstGeom prst="rect">
            <a:avLst/>
          </a:prstGeom>
          <a:solidFill>
            <a:srgbClr val="0E4D93"/>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grpSp>
        <p:nvGrpSpPr>
          <p:cNvPr id="26" name="组合 25"/>
          <p:cNvGrpSpPr/>
          <p:nvPr/>
        </p:nvGrpSpPr>
        <p:grpSpPr>
          <a:xfrm>
            <a:off x="986224" y="2219427"/>
            <a:ext cx="2041321" cy="2099036"/>
            <a:chOff x="1331640" y="1491630"/>
            <a:chExt cx="2160240" cy="2221317"/>
          </a:xfrm>
        </p:grpSpPr>
        <p:sp>
          <p:nvSpPr>
            <p:cNvPr id="27" name="椭圆 26"/>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sp>
          <p:nvSpPr>
            <p:cNvPr id="28" name="椭圆 27"/>
            <p:cNvSpPr/>
            <p:nvPr/>
          </p:nvSpPr>
          <p:spPr>
            <a:xfrm>
              <a:off x="1511760" y="1671750"/>
              <a:ext cx="1800000" cy="1800000"/>
            </a:xfrm>
            <a:prstGeom prst="ellipse">
              <a:avLst/>
            </a:prstGeom>
            <a:solidFill>
              <a:srgbClr val="0E4D93"/>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sp>
          <p:nvSpPr>
            <p:cNvPr id="29" name="TextBox 28"/>
            <p:cNvSpPr txBox="1"/>
            <p:nvPr/>
          </p:nvSpPr>
          <p:spPr>
            <a:xfrm>
              <a:off x="1943708" y="1491630"/>
              <a:ext cx="936104" cy="2221317"/>
            </a:xfrm>
            <a:prstGeom prst="rect">
              <a:avLst/>
            </a:prstGeom>
            <a:noFill/>
          </p:spPr>
          <p:txBody>
            <a:bodyPr wrap="square" rtlCol="0">
              <a:spAutoFit/>
            </a:bodyPr>
            <a:lstStyle/>
            <a:p>
              <a:pPr algn="ctr"/>
              <a:r>
                <a:rPr lang="en-US" altLang="zh-CN" sz="13040" dirty="0">
                  <a:solidFill>
                    <a:schemeClr val="bg1"/>
                  </a:solidFill>
                  <a:latin typeface="Arial Black" panose="020B0A04020102020204" pitchFamily="34" charset="0"/>
                  <a:ea typeface="DFGothic-EB" pitchFamily="1" charset="-128"/>
                </a:rPr>
                <a:t>2</a:t>
              </a:r>
              <a:endParaRPr lang="zh-CN" altLang="en-US" sz="13040" dirty="0">
                <a:solidFill>
                  <a:schemeClr val="bg1"/>
                </a:solidFill>
                <a:latin typeface="Arial Black" panose="020B0A04020102020204" pitchFamily="34" charset="0"/>
                <a:ea typeface="DFGothic-EB" pitchFamily="1" charset="-128"/>
              </a:endParaRPr>
            </a:p>
          </p:txBody>
        </p:sp>
      </p:grpSp>
      <p:sp>
        <p:nvSpPr>
          <p:cNvPr id="30" name="矩形 29"/>
          <p:cNvSpPr/>
          <p:nvPr/>
        </p:nvSpPr>
        <p:spPr>
          <a:xfrm>
            <a:off x="3503853" y="2963795"/>
            <a:ext cx="3288080" cy="557717"/>
          </a:xfrm>
          <a:prstGeom prst="rect">
            <a:avLst/>
          </a:prstGeom>
        </p:spPr>
        <p:txBody>
          <a:bodyPr wrap="none">
            <a:spAutoFit/>
          </a:bodyPr>
          <a:lstStyle/>
          <a:p>
            <a:pPr>
              <a:spcBef>
                <a:spcPct val="0"/>
              </a:spcBef>
            </a:pPr>
            <a:r>
              <a:rPr lang="zh-CN" altLang="en-US" sz="3024" b="1" dirty="0">
                <a:solidFill>
                  <a:schemeClr val="bg1"/>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9006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3"/>
          <p:cNvGrpSpPr>
            <a:grpSpLocks/>
          </p:cNvGrpSpPr>
          <p:nvPr/>
        </p:nvGrpSpPr>
        <p:grpSpPr bwMode="auto">
          <a:xfrm>
            <a:off x="6660552" y="2843074"/>
            <a:ext cx="1404103" cy="1150584"/>
            <a:chOff x="7647017" y="2699415"/>
            <a:chExt cx="2617944" cy="2145185"/>
          </a:xfrm>
        </p:grpSpPr>
        <p:sp>
          <p:nvSpPr>
            <p:cNvPr id="5"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defRPr/>
              </a:pPr>
              <a:endParaRPr lang="zh-CN" altLang="en-US" sz="1701" kern="0" dirty="0">
                <a:solidFill>
                  <a:schemeClr val="tx1">
                    <a:lumMod val="65000"/>
                    <a:lumOff val="35000"/>
                  </a:schemeClr>
                </a:solidFill>
                <a:latin typeface="微软雅黑" pitchFamily="34" charset="-122"/>
                <a:ea typeface="微软雅黑" pitchFamily="34" charset="-122"/>
              </a:endParaRPr>
            </a:p>
          </p:txBody>
        </p:sp>
        <p:sp>
          <p:nvSpPr>
            <p:cNvPr id="6" name="Oval 19"/>
            <p:cNvSpPr>
              <a:spLocks noChangeArrowheads="1"/>
            </p:cNvSpPr>
            <p:nvPr/>
          </p:nvSpPr>
          <p:spPr bwMode="auto">
            <a:xfrm>
              <a:off x="8011516" y="2699415"/>
              <a:ext cx="1931237" cy="1931674"/>
            </a:xfrm>
            <a:prstGeom prst="ellipse">
              <a:avLst/>
            </a:prstGeom>
            <a:solidFill>
              <a:srgbClr val="0E4D93"/>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51DC"/>
                  </a:solidFill>
                  <a:round/>
                  <a:headEnd/>
                  <a:tailEnd/>
                </a14:hiddenLine>
              </a:ext>
            </a:extLst>
          </p:spPr>
          <p:txBody>
            <a:bodyPr wrap="none" anchor="ctr"/>
            <a:lstStyle/>
            <a:p>
              <a:pPr>
                <a:defRPr/>
              </a:pPr>
              <a:endParaRPr lang="zh-CN" altLang="en-US" sz="1701" kern="0" dirty="0">
                <a:solidFill>
                  <a:schemeClr val="tx1">
                    <a:lumMod val="65000"/>
                    <a:lumOff val="35000"/>
                  </a:schemeClr>
                </a:solidFill>
                <a:latin typeface="微软雅黑" pitchFamily="34" charset="-122"/>
                <a:ea typeface="微软雅黑" pitchFamily="34" charset="-122"/>
              </a:endParaRPr>
            </a:p>
          </p:txBody>
        </p:sp>
      </p:grpSp>
      <p:sp>
        <p:nvSpPr>
          <p:cNvPr id="7" name="AutoShape 7"/>
          <p:cNvSpPr>
            <a:spLocks noChangeArrowheads="1"/>
          </p:cNvSpPr>
          <p:nvPr/>
        </p:nvSpPr>
        <p:spPr bwMode="auto">
          <a:xfrm>
            <a:off x="804875" y="2978578"/>
            <a:ext cx="5590908" cy="765056"/>
          </a:xfrm>
          <a:prstGeom prst="homePlate">
            <a:avLst>
              <a:gd name="adj" fmla="val 40030"/>
            </a:avLst>
          </a:prstGeom>
          <a:gradFill>
            <a:gsLst>
              <a:gs pos="0">
                <a:schemeClr val="bg1">
                  <a:lumMod val="85000"/>
                </a:schemeClr>
              </a:gs>
              <a:gs pos="51000">
                <a:schemeClr val="bg1">
                  <a:lumMod val="95000"/>
                </a:schemeClr>
              </a:gs>
              <a:gs pos="100000">
                <a:schemeClr val="bg1">
                  <a:lumMod val="85000"/>
                </a:schemeClr>
              </a:gs>
            </a:gsLst>
            <a:lin ang="5400000" scaled="0"/>
          </a:gradFill>
          <a:ln w="9525">
            <a:noFill/>
            <a:miter lim="800000"/>
            <a:headEnd/>
            <a:tailEnd/>
          </a:ln>
          <a:effectLst>
            <a:outerShdw blurRad="57785" dist="33020" dir="3180000" algn="ctr">
              <a:srgbClr val="000000">
                <a:alpha val="30000"/>
              </a:srgbClr>
            </a:outerShdw>
          </a:effectLst>
        </p:spPr>
        <p:txBody>
          <a:bodyPr wrap="none" anchor="ctr"/>
          <a:lstStyle/>
          <a:p>
            <a:pPr marL="337516" indent="-337516">
              <a:lnSpc>
                <a:spcPct val="120000"/>
              </a:lnSpc>
              <a:defRPr/>
            </a:pPr>
            <a:endParaRPr lang="zh-CN" altLang="en-US" sz="1134" kern="0" dirty="0">
              <a:solidFill>
                <a:srgbClr val="0070C0"/>
              </a:solidFill>
              <a:latin typeface="微软雅黑" pitchFamily="34" charset="-122"/>
              <a:ea typeface="微软雅黑" pitchFamily="34" charset="-122"/>
            </a:endParaRPr>
          </a:p>
        </p:txBody>
      </p:sp>
      <p:sp>
        <p:nvSpPr>
          <p:cNvPr id="8" name="AutoShape 8"/>
          <p:cNvSpPr>
            <a:spLocks noChangeArrowheads="1"/>
          </p:cNvSpPr>
          <p:nvPr/>
        </p:nvSpPr>
        <p:spPr bwMode="auto">
          <a:xfrm>
            <a:off x="4573901" y="2978577"/>
            <a:ext cx="475534" cy="783057"/>
          </a:xfrm>
          <a:prstGeom prst="chevron">
            <a:avLst>
              <a:gd name="adj" fmla="val 55472"/>
            </a:avLst>
          </a:prstGeom>
          <a:solidFill>
            <a:srgbClr val="0E4D93"/>
          </a:solidFill>
          <a:ln w="9525">
            <a:noFill/>
            <a:miter lim="800000"/>
            <a:headEnd/>
            <a:tailEnd/>
          </a:ln>
        </p:spPr>
        <p:txBody>
          <a:bodyPr wrap="none" anchor="ctr"/>
          <a:lstStyle/>
          <a:p>
            <a:pPr>
              <a:defRPr/>
            </a:pPr>
            <a:endParaRPr lang="zh-CN" altLang="en-US" sz="1701" kern="0" dirty="0">
              <a:solidFill>
                <a:srgbClr val="0070C0"/>
              </a:solidFill>
              <a:latin typeface="微软雅黑" pitchFamily="34" charset="-122"/>
              <a:ea typeface="微软雅黑" pitchFamily="34" charset="-122"/>
            </a:endParaRPr>
          </a:p>
        </p:txBody>
      </p:sp>
      <p:sp>
        <p:nvSpPr>
          <p:cNvPr id="9" name="AutoShape 8"/>
          <p:cNvSpPr>
            <a:spLocks noChangeArrowheads="1"/>
          </p:cNvSpPr>
          <p:nvPr/>
        </p:nvSpPr>
        <p:spPr bwMode="auto">
          <a:xfrm>
            <a:off x="3085455" y="2971841"/>
            <a:ext cx="474035" cy="783057"/>
          </a:xfrm>
          <a:prstGeom prst="chevron">
            <a:avLst>
              <a:gd name="adj" fmla="val 55472"/>
            </a:avLst>
          </a:prstGeom>
          <a:solidFill>
            <a:srgbClr val="0E4D93"/>
          </a:solidFill>
          <a:ln w="9525">
            <a:noFill/>
            <a:miter lim="800000"/>
            <a:headEnd/>
            <a:tailEnd/>
          </a:ln>
        </p:spPr>
        <p:txBody>
          <a:bodyPr wrap="none" anchor="ctr"/>
          <a:lstStyle/>
          <a:p>
            <a:pPr>
              <a:defRPr/>
            </a:pPr>
            <a:endParaRPr lang="zh-CN" altLang="en-US" sz="1701" kern="0" dirty="0">
              <a:solidFill>
                <a:srgbClr val="0070C0"/>
              </a:solidFill>
              <a:latin typeface="微软雅黑" pitchFamily="34" charset="-122"/>
              <a:ea typeface="微软雅黑" pitchFamily="34" charset="-122"/>
            </a:endParaRPr>
          </a:p>
        </p:txBody>
      </p:sp>
      <p:sp>
        <p:nvSpPr>
          <p:cNvPr id="10" name="AutoShape 8"/>
          <p:cNvSpPr>
            <a:spLocks noChangeArrowheads="1"/>
          </p:cNvSpPr>
          <p:nvPr/>
        </p:nvSpPr>
        <p:spPr bwMode="auto">
          <a:xfrm>
            <a:off x="1587181" y="2978578"/>
            <a:ext cx="475535" cy="783057"/>
          </a:xfrm>
          <a:prstGeom prst="chevron">
            <a:avLst>
              <a:gd name="adj" fmla="val 55472"/>
            </a:avLst>
          </a:prstGeom>
          <a:solidFill>
            <a:srgbClr val="0E4D93"/>
          </a:solidFill>
          <a:ln w="9525">
            <a:noFill/>
            <a:miter lim="800000"/>
            <a:headEnd/>
            <a:tailEnd/>
          </a:ln>
        </p:spPr>
        <p:txBody>
          <a:bodyPr wrap="none" anchor="ctr"/>
          <a:lstStyle/>
          <a:p>
            <a:pPr>
              <a:defRPr/>
            </a:pPr>
            <a:endParaRPr lang="zh-CN" altLang="en-US" sz="1701" kern="0" dirty="0">
              <a:solidFill>
                <a:srgbClr val="0070C0"/>
              </a:solidFill>
              <a:latin typeface="微软雅黑" pitchFamily="34" charset="-122"/>
              <a:ea typeface="微软雅黑" pitchFamily="34" charset="-122"/>
            </a:endParaRPr>
          </a:p>
        </p:txBody>
      </p:sp>
      <p:sp>
        <p:nvSpPr>
          <p:cNvPr id="11" name="AutoShape 8"/>
          <p:cNvSpPr>
            <a:spLocks noChangeArrowheads="1"/>
          </p:cNvSpPr>
          <p:nvPr/>
        </p:nvSpPr>
        <p:spPr bwMode="auto">
          <a:xfrm>
            <a:off x="6057508" y="2978576"/>
            <a:ext cx="474035" cy="783057"/>
          </a:xfrm>
          <a:prstGeom prst="chevron">
            <a:avLst>
              <a:gd name="adj" fmla="val 55472"/>
            </a:avLst>
          </a:prstGeom>
          <a:solidFill>
            <a:srgbClr val="0E4D93"/>
          </a:solidFill>
          <a:ln w="9525">
            <a:noFill/>
            <a:miter lim="800000"/>
            <a:headEnd/>
            <a:tailEnd/>
          </a:ln>
        </p:spPr>
        <p:txBody>
          <a:bodyPr wrap="none" anchor="ctr"/>
          <a:lstStyle/>
          <a:p>
            <a:pPr>
              <a:defRPr/>
            </a:pPr>
            <a:endParaRPr lang="zh-CN" altLang="en-US" sz="1701" kern="0" dirty="0">
              <a:solidFill>
                <a:srgbClr val="0070C0"/>
              </a:solidFill>
              <a:latin typeface="微软雅黑" pitchFamily="34" charset="-122"/>
              <a:ea typeface="微软雅黑" pitchFamily="34" charset="-122"/>
            </a:endParaRPr>
          </a:p>
        </p:txBody>
      </p:sp>
      <p:sp>
        <p:nvSpPr>
          <p:cNvPr id="12" name="TextBox 11"/>
          <p:cNvSpPr txBox="1"/>
          <p:nvPr/>
        </p:nvSpPr>
        <p:spPr>
          <a:xfrm>
            <a:off x="819194" y="3240603"/>
            <a:ext cx="864339" cy="422103"/>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2143" b="1" i="1" dirty="0">
                <a:solidFill>
                  <a:srgbClr val="0E4D93"/>
                </a:solidFill>
                <a:latin typeface="微软雅黑" pitchFamily="34" charset="-122"/>
                <a:ea typeface="微软雅黑" pitchFamily="34" charset="-122"/>
              </a:rPr>
              <a:t>2013</a:t>
            </a:r>
            <a:endParaRPr lang="zh-CN" altLang="en-US" sz="1701" b="1" i="1" dirty="0">
              <a:solidFill>
                <a:srgbClr val="0E4D93"/>
              </a:solidFill>
              <a:latin typeface="微软雅黑" pitchFamily="34" charset="-122"/>
              <a:ea typeface="微软雅黑" pitchFamily="34" charset="-122"/>
            </a:endParaRPr>
          </a:p>
        </p:txBody>
      </p:sp>
      <p:sp>
        <p:nvSpPr>
          <p:cNvPr id="13" name="TextBox 12"/>
          <p:cNvSpPr txBox="1"/>
          <p:nvPr/>
        </p:nvSpPr>
        <p:spPr>
          <a:xfrm>
            <a:off x="2299735" y="3240603"/>
            <a:ext cx="723275" cy="354071"/>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1701" b="1" i="1" dirty="0">
                <a:solidFill>
                  <a:srgbClr val="0E4D93"/>
                </a:solidFill>
                <a:latin typeface="微软雅黑" pitchFamily="34" charset="-122"/>
                <a:ea typeface="微软雅黑" pitchFamily="34" charset="-122"/>
              </a:rPr>
              <a:t>2014</a:t>
            </a:r>
            <a:endParaRPr lang="zh-CN" altLang="en-US" sz="1701" b="1" i="1" dirty="0">
              <a:solidFill>
                <a:srgbClr val="0E4D93"/>
              </a:solidFill>
              <a:latin typeface="微软雅黑" pitchFamily="34" charset="-122"/>
              <a:ea typeface="微软雅黑" pitchFamily="34" charset="-122"/>
            </a:endParaRPr>
          </a:p>
        </p:txBody>
      </p:sp>
      <p:sp>
        <p:nvSpPr>
          <p:cNvPr id="14" name="TextBox 13"/>
          <p:cNvSpPr txBox="1"/>
          <p:nvPr/>
        </p:nvSpPr>
        <p:spPr>
          <a:xfrm>
            <a:off x="3792344" y="3240603"/>
            <a:ext cx="723275" cy="354071"/>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1701" b="1" i="1" dirty="0">
                <a:solidFill>
                  <a:srgbClr val="0E4D93"/>
                </a:solidFill>
                <a:latin typeface="微软雅黑" pitchFamily="34" charset="-122"/>
                <a:ea typeface="微软雅黑" pitchFamily="34" charset="-122"/>
              </a:rPr>
              <a:t>2017</a:t>
            </a:r>
            <a:endParaRPr lang="zh-CN" altLang="en-US" sz="1701" b="1" i="1" dirty="0">
              <a:solidFill>
                <a:srgbClr val="0E4D93"/>
              </a:solidFill>
              <a:latin typeface="微软雅黑" pitchFamily="34" charset="-122"/>
              <a:ea typeface="微软雅黑" pitchFamily="34" charset="-122"/>
            </a:endParaRPr>
          </a:p>
        </p:txBody>
      </p:sp>
      <p:sp>
        <p:nvSpPr>
          <p:cNvPr id="15" name="TextBox 14"/>
          <p:cNvSpPr txBox="1"/>
          <p:nvPr/>
        </p:nvSpPr>
        <p:spPr>
          <a:xfrm>
            <a:off x="5284953" y="3240603"/>
            <a:ext cx="723275" cy="354071"/>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1701" b="1" i="1" dirty="0">
                <a:solidFill>
                  <a:srgbClr val="0E4D93"/>
                </a:solidFill>
                <a:latin typeface="微软雅黑" pitchFamily="34" charset="-122"/>
                <a:ea typeface="微软雅黑" pitchFamily="34" charset="-122"/>
              </a:rPr>
              <a:t>2018</a:t>
            </a:r>
            <a:endParaRPr lang="zh-CN" altLang="en-US" sz="1701" b="1" i="1" dirty="0">
              <a:solidFill>
                <a:srgbClr val="0E4D93"/>
              </a:solidFill>
              <a:latin typeface="微软雅黑" pitchFamily="34" charset="-122"/>
              <a:ea typeface="微软雅黑" pitchFamily="34" charset="-122"/>
            </a:endParaRPr>
          </a:p>
        </p:txBody>
      </p:sp>
      <p:grpSp>
        <p:nvGrpSpPr>
          <p:cNvPr id="16" name="组合 13"/>
          <p:cNvGrpSpPr>
            <a:grpSpLocks/>
          </p:cNvGrpSpPr>
          <p:nvPr/>
        </p:nvGrpSpPr>
        <p:grpSpPr bwMode="auto">
          <a:xfrm>
            <a:off x="1026141" y="3650131"/>
            <a:ext cx="2286167" cy="1352070"/>
            <a:chOff x="941884" y="3983470"/>
            <a:chExt cx="1925931" cy="1617800"/>
          </a:xfrm>
        </p:grpSpPr>
        <p:cxnSp>
          <p:nvCxnSpPr>
            <p:cNvPr id="17" name="直接连接符 23"/>
            <p:cNvCxnSpPr>
              <a:cxnSpLocks noChangeShapeType="1"/>
            </p:cNvCxnSpPr>
            <p:nvPr/>
          </p:nvCxnSpPr>
          <p:spPr bwMode="auto">
            <a:xfrm>
              <a:off x="941884" y="3983470"/>
              <a:ext cx="0" cy="1358533"/>
            </a:xfrm>
            <a:prstGeom prst="line">
              <a:avLst/>
            </a:prstGeom>
            <a:noFill/>
            <a:ln w="9525" algn="ctr">
              <a:solidFill>
                <a:srgbClr val="0E4D93"/>
              </a:solidFill>
              <a:round/>
              <a:headEnd type="oval" w="med" len="med"/>
              <a:tailEnd type="oval" w="med" len="med"/>
            </a:ln>
            <a:extLst>
              <a:ext uri="{909E8E84-426E-40DD-AFC4-6F175D3DCCD1}">
                <a14:hiddenFill xmlns:a14="http://schemas.microsoft.com/office/drawing/2010/main">
                  <a:noFill/>
                </a14:hiddenFill>
              </a:ext>
            </a:extLst>
          </p:spPr>
        </p:cxnSp>
        <p:sp>
          <p:nvSpPr>
            <p:cNvPr id="18" name="TextBox 17"/>
            <p:cNvSpPr txBox="1"/>
            <p:nvPr/>
          </p:nvSpPr>
          <p:spPr>
            <a:xfrm>
              <a:off x="941884" y="4394509"/>
              <a:ext cx="1925931" cy="1206761"/>
            </a:xfrm>
            <a:prstGeom prst="rect">
              <a:avLst/>
            </a:prstGeom>
            <a:noFill/>
          </p:spPr>
          <p:txBody>
            <a:bodyPr>
              <a:spAutoFit/>
            </a:bodyPr>
            <a:lstStyle/>
            <a:p>
              <a:pPr>
                <a:lnSpc>
                  <a:spcPct val="150000"/>
                </a:lnSpc>
                <a:defRPr/>
              </a:pPr>
              <a:r>
                <a:rPr lang="zh-CN" altLang="en-US" sz="1701" b="1" kern="0" dirty="0">
                  <a:solidFill>
                    <a:schemeClr val="tx1">
                      <a:lumMod val="65000"/>
                      <a:lumOff val="35000"/>
                    </a:schemeClr>
                  </a:solidFill>
                  <a:latin typeface="微软雅黑" pitchFamily="34" charset="-122"/>
                  <a:ea typeface="微软雅黑" pitchFamily="34" charset="-122"/>
                </a:rPr>
                <a:t>此处添加标题</a:t>
              </a:r>
              <a:endParaRPr lang="en-US" altLang="zh-CN" sz="1701" b="1" kern="0" dirty="0">
                <a:solidFill>
                  <a:schemeClr val="tx1">
                    <a:lumMod val="65000"/>
                    <a:lumOff val="35000"/>
                  </a:schemeClr>
                </a:solidFill>
                <a:latin typeface="微软雅黑" pitchFamily="34" charset="-122"/>
                <a:ea typeface="微软雅黑" pitchFamily="34" charset="-122"/>
              </a:endParaRPr>
            </a:p>
            <a:p>
              <a:pPr>
                <a:lnSpc>
                  <a:spcPct val="150000"/>
                </a:lnSpc>
                <a:defRPr/>
              </a:pPr>
              <a:r>
                <a:rPr lang="zh-CN" altLang="en-US" sz="1134" kern="0" dirty="0">
                  <a:solidFill>
                    <a:schemeClr val="tx1">
                      <a:lumMod val="65000"/>
                      <a:lumOff val="35000"/>
                    </a:schemeClr>
                  </a:solidFill>
                  <a:latin typeface="微软雅黑" pitchFamily="34" charset="-122"/>
                  <a:ea typeface="微软雅黑" pitchFamily="34" charset="-122"/>
                </a:rPr>
                <a:t>点击此处添加段落文本</a:t>
              </a:r>
            </a:p>
            <a:p>
              <a:pPr>
                <a:lnSpc>
                  <a:spcPct val="150000"/>
                </a:lnSpc>
                <a:defRPr/>
              </a:pPr>
              <a:r>
                <a:rPr lang="zh-CN" altLang="en-US" sz="1134" kern="0" dirty="0">
                  <a:solidFill>
                    <a:schemeClr val="tx1">
                      <a:lumMod val="65000"/>
                      <a:lumOff val="35000"/>
                    </a:schemeClr>
                  </a:solidFill>
                  <a:latin typeface="微软雅黑" pitchFamily="34" charset="-122"/>
                  <a:ea typeface="微软雅黑" pitchFamily="34" charset="-122"/>
                </a:rPr>
                <a:t>点击此处添加段落文本</a:t>
              </a:r>
            </a:p>
          </p:txBody>
        </p:sp>
      </p:grpSp>
      <p:grpSp>
        <p:nvGrpSpPr>
          <p:cNvPr id="19" name="组合 14"/>
          <p:cNvGrpSpPr>
            <a:grpSpLocks/>
          </p:cNvGrpSpPr>
          <p:nvPr/>
        </p:nvGrpSpPr>
        <p:grpSpPr bwMode="auto">
          <a:xfrm>
            <a:off x="2520249" y="1922008"/>
            <a:ext cx="2160158" cy="1257091"/>
            <a:chOff x="2293144" y="1916832"/>
            <a:chExt cx="1925931" cy="1502549"/>
          </a:xfrm>
        </p:grpSpPr>
        <p:cxnSp>
          <p:nvCxnSpPr>
            <p:cNvPr id="20" name="直接连接符 21"/>
            <p:cNvCxnSpPr>
              <a:cxnSpLocks noChangeShapeType="1"/>
            </p:cNvCxnSpPr>
            <p:nvPr/>
          </p:nvCxnSpPr>
          <p:spPr bwMode="auto">
            <a:xfrm>
              <a:off x="2293144" y="2060848"/>
              <a:ext cx="0" cy="1358533"/>
            </a:xfrm>
            <a:prstGeom prst="line">
              <a:avLst/>
            </a:prstGeom>
            <a:noFill/>
            <a:ln w="9525" algn="ctr">
              <a:solidFill>
                <a:srgbClr val="0E4D93"/>
              </a:solidFill>
              <a:round/>
              <a:headEnd type="oval" w="med" len="med"/>
              <a:tailEnd type="oval" w="med" len="med"/>
            </a:ln>
            <a:extLst>
              <a:ext uri="{909E8E84-426E-40DD-AFC4-6F175D3DCCD1}">
                <a14:hiddenFill xmlns:a14="http://schemas.microsoft.com/office/drawing/2010/main">
                  <a:noFill/>
                </a14:hiddenFill>
              </a:ext>
            </a:extLst>
          </p:spPr>
        </p:cxnSp>
        <p:sp>
          <p:nvSpPr>
            <p:cNvPr id="21" name="TextBox 20"/>
            <p:cNvSpPr txBox="1"/>
            <p:nvPr/>
          </p:nvSpPr>
          <p:spPr>
            <a:xfrm>
              <a:off x="2293144" y="1916832"/>
              <a:ext cx="1925931" cy="1205473"/>
            </a:xfrm>
            <a:prstGeom prst="rect">
              <a:avLst/>
            </a:prstGeom>
            <a:noFill/>
          </p:spPr>
          <p:txBody>
            <a:bodyPr>
              <a:spAutoFit/>
            </a:bodyPr>
            <a:lstStyle/>
            <a:p>
              <a:pPr>
                <a:lnSpc>
                  <a:spcPct val="150000"/>
                </a:lnSpc>
                <a:defRPr/>
              </a:pPr>
              <a:r>
                <a:rPr lang="zh-CN" altLang="en-US" sz="1701" b="1" kern="0" dirty="0">
                  <a:solidFill>
                    <a:schemeClr val="tx1">
                      <a:lumMod val="65000"/>
                      <a:lumOff val="35000"/>
                    </a:schemeClr>
                  </a:solidFill>
                  <a:latin typeface="微软雅黑" pitchFamily="34" charset="-122"/>
                  <a:ea typeface="微软雅黑" pitchFamily="34" charset="-122"/>
                </a:rPr>
                <a:t>此处添加标题</a:t>
              </a:r>
              <a:endParaRPr lang="en-US" altLang="zh-CN" sz="1701" b="1" kern="0" dirty="0">
                <a:solidFill>
                  <a:schemeClr val="tx1">
                    <a:lumMod val="65000"/>
                    <a:lumOff val="35000"/>
                  </a:schemeClr>
                </a:solidFill>
                <a:latin typeface="微软雅黑" pitchFamily="34" charset="-122"/>
                <a:ea typeface="微软雅黑" pitchFamily="34" charset="-122"/>
              </a:endParaRPr>
            </a:p>
            <a:p>
              <a:pPr>
                <a:lnSpc>
                  <a:spcPct val="150000"/>
                </a:lnSpc>
                <a:defRPr/>
              </a:pPr>
              <a:r>
                <a:rPr lang="zh-CN" altLang="en-US" sz="1134" kern="0" dirty="0">
                  <a:solidFill>
                    <a:schemeClr val="tx1">
                      <a:lumMod val="65000"/>
                      <a:lumOff val="35000"/>
                    </a:schemeClr>
                  </a:solidFill>
                  <a:latin typeface="微软雅黑" pitchFamily="34" charset="-122"/>
                  <a:ea typeface="微软雅黑" pitchFamily="34" charset="-122"/>
                </a:rPr>
                <a:t>点击此处添加段落文本</a:t>
              </a:r>
            </a:p>
            <a:p>
              <a:pPr>
                <a:lnSpc>
                  <a:spcPct val="150000"/>
                </a:lnSpc>
                <a:defRPr/>
              </a:pPr>
              <a:r>
                <a:rPr lang="zh-CN" altLang="en-US" sz="1134" kern="0" dirty="0">
                  <a:solidFill>
                    <a:schemeClr val="tx1">
                      <a:lumMod val="65000"/>
                      <a:lumOff val="35000"/>
                    </a:schemeClr>
                  </a:solidFill>
                  <a:latin typeface="微软雅黑" pitchFamily="34" charset="-122"/>
                  <a:ea typeface="微软雅黑" pitchFamily="34" charset="-122"/>
                </a:rPr>
                <a:t>点击此处添加段落文本</a:t>
              </a:r>
            </a:p>
          </p:txBody>
        </p:sp>
      </p:grpSp>
      <p:grpSp>
        <p:nvGrpSpPr>
          <p:cNvPr id="22" name="组合 15"/>
          <p:cNvGrpSpPr>
            <a:grpSpLocks/>
          </p:cNvGrpSpPr>
          <p:nvPr/>
        </p:nvGrpSpPr>
        <p:grpSpPr bwMode="auto">
          <a:xfrm>
            <a:off x="3982858" y="3668135"/>
            <a:ext cx="1993645" cy="1353571"/>
            <a:chOff x="3641104" y="3980384"/>
            <a:chExt cx="1925931" cy="1617968"/>
          </a:xfrm>
        </p:grpSpPr>
        <p:cxnSp>
          <p:nvCxnSpPr>
            <p:cNvPr id="23" name="直接连接符 19"/>
            <p:cNvCxnSpPr>
              <a:cxnSpLocks noChangeShapeType="1"/>
            </p:cNvCxnSpPr>
            <p:nvPr/>
          </p:nvCxnSpPr>
          <p:spPr bwMode="auto">
            <a:xfrm>
              <a:off x="3648596" y="3980384"/>
              <a:ext cx="0" cy="1358533"/>
            </a:xfrm>
            <a:prstGeom prst="line">
              <a:avLst/>
            </a:prstGeom>
            <a:noFill/>
            <a:ln w="9525" algn="ctr">
              <a:solidFill>
                <a:srgbClr val="0E4D93"/>
              </a:solidFill>
              <a:round/>
              <a:headEnd type="oval" w="med" len="med"/>
              <a:tailEnd type="oval" w="med" len="med"/>
            </a:ln>
            <a:extLst>
              <a:ext uri="{909E8E84-426E-40DD-AFC4-6F175D3DCCD1}">
                <a14:hiddenFill xmlns:a14="http://schemas.microsoft.com/office/drawing/2010/main">
                  <a:noFill/>
                </a14:hiddenFill>
              </a:ext>
            </a:extLst>
          </p:spPr>
        </p:cxnSp>
        <p:sp>
          <p:nvSpPr>
            <p:cNvPr id="24" name="TextBox 23"/>
            <p:cNvSpPr txBox="1"/>
            <p:nvPr/>
          </p:nvSpPr>
          <p:spPr>
            <a:xfrm>
              <a:off x="3641104" y="4392804"/>
              <a:ext cx="1925931" cy="1205548"/>
            </a:xfrm>
            <a:prstGeom prst="rect">
              <a:avLst/>
            </a:prstGeom>
            <a:noFill/>
          </p:spPr>
          <p:txBody>
            <a:bodyPr>
              <a:spAutoFit/>
            </a:bodyPr>
            <a:lstStyle/>
            <a:p>
              <a:pPr>
                <a:lnSpc>
                  <a:spcPct val="150000"/>
                </a:lnSpc>
                <a:defRPr/>
              </a:pPr>
              <a:r>
                <a:rPr lang="zh-CN" altLang="en-US" sz="1701" b="1" kern="0" dirty="0">
                  <a:solidFill>
                    <a:schemeClr val="tx1">
                      <a:lumMod val="65000"/>
                      <a:lumOff val="35000"/>
                    </a:schemeClr>
                  </a:solidFill>
                  <a:latin typeface="微软雅黑" pitchFamily="34" charset="-122"/>
                  <a:ea typeface="微软雅黑" pitchFamily="34" charset="-122"/>
                </a:rPr>
                <a:t>此处添加标题</a:t>
              </a:r>
              <a:endParaRPr lang="en-US" altLang="zh-CN" sz="1701" b="1" kern="0" dirty="0">
                <a:solidFill>
                  <a:schemeClr val="tx1">
                    <a:lumMod val="65000"/>
                    <a:lumOff val="35000"/>
                  </a:schemeClr>
                </a:solidFill>
                <a:latin typeface="微软雅黑" pitchFamily="34" charset="-122"/>
                <a:ea typeface="微软雅黑" pitchFamily="34" charset="-122"/>
              </a:endParaRPr>
            </a:p>
            <a:p>
              <a:pPr>
                <a:lnSpc>
                  <a:spcPct val="150000"/>
                </a:lnSpc>
                <a:defRPr/>
              </a:pPr>
              <a:r>
                <a:rPr lang="zh-CN" altLang="en-US" sz="1134" kern="0" dirty="0">
                  <a:solidFill>
                    <a:schemeClr val="tx1">
                      <a:lumMod val="65000"/>
                      <a:lumOff val="35000"/>
                    </a:schemeClr>
                  </a:solidFill>
                  <a:latin typeface="微软雅黑" pitchFamily="34" charset="-122"/>
                  <a:ea typeface="微软雅黑" pitchFamily="34" charset="-122"/>
                </a:rPr>
                <a:t>点击此处添加段落文本</a:t>
              </a:r>
            </a:p>
            <a:p>
              <a:pPr>
                <a:lnSpc>
                  <a:spcPct val="150000"/>
                </a:lnSpc>
                <a:defRPr/>
              </a:pPr>
              <a:r>
                <a:rPr lang="zh-CN" altLang="en-US" sz="1134" kern="0" dirty="0">
                  <a:solidFill>
                    <a:schemeClr val="tx1">
                      <a:lumMod val="65000"/>
                      <a:lumOff val="35000"/>
                    </a:schemeClr>
                  </a:solidFill>
                  <a:latin typeface="微软雅黑" pitchFamily="34" charset="-122"/>
                  <a:ea typeface="微软雅黑" pitchFamily="34" charset="-122"/>
                </a:rPr>
                <a:t>点击此处添加段落文本</a:t>
              </a:r>
            </a:p>
          </p:txBody>
        </p:sp>
      </p:grpSp>
      <p:grpSp>
        <p:nvGrpSpPr>
          <p:cNvPr id="25" name="组合 16"/>
          <p:cNvGrpSpPr>
            <a:grpSpLocks/>
          </p:cNvGrpSpPr>
          <p:nvPr/>
        </p:nvGrpSpPr>
        <p:grpSpPr bwMode="auto">
          <a:xfrm>
            <a:off x="5502468" y="1922008"/>
            <a:ext cx="2058150" cy="1257091"/>
            <a:chOff x="5044092" y="1916832"/>
            <a:chExt cx="1925931" cy="1502549"/>
          </a:xfrm>
        </p:grpSpPr>
        <p:cxnSp>
          <p:nvCxnSpPr>
            <p:cNvPr id="26" name="直接连接符 17"/>
            <p:cNvCxnSpPr>
              <a:cxnSpLocks noChangeShapeType="1"/>
            </p:cNvCxnSpPr>
            <p:nvPr/>
          </p:nvCxnSpPr>
          <p:spPr bwMode="auto">
            <a:xfrm>
              <a:off x="5044092" y="2060848"/>
              <a:ext cx="0" cy="1358533"/>
            </a:xfrm>
            <a:prstGeom prst="line">
              <a:avLst/>
            </a:prstGeom>
            <a:noFill/>
            <a:ln w="9525" algn="ctr">
              <a:solidFill>
                <a:srgbClr val="0E4D93"/>
              </a:solidFill>
              <a:round/>
              <a:headEnd type="oval" w="med" len="med"/>
              <a:tailEnd type="oval" w="med" len="med"/>
            </a:ln>
            <a:extLst>
              <a:ext uri="{909E8E84-426E-40DD-AFC4-6F175D3DCCD1}">
                <a14:hiddenFill xmlns:a14="http://schemas.microsoft.com/office/drawing/2010/main">
                  <a:noFill/>
                </a14:hiddenFill>
              </a:ext>
            </a:extLst>
          </p:spPr>
        </p:cxnSp>
        <p:sp>
          <p:nvSpPr>
            <p:cNvPr id="27" name="TextBox 26"/>
            <p:cNvSpPr txBox="1"/>
            <p:nvPr/>
          </p:nvSpPr>
          <p:spPr>
            <a:xfrm>
              <a:off x="5044092" y="1916832"/>
              <a:ext cx="1925931" cy="1205473"/>
            </a:xfrm>
            <a:prstGeom prst="rect">
              <a:avLst/>
            </a:prstGeom>
            <a:noFill/>
          </p:spPr>
          <p:txBody>
            <a:bodyPr>
              <a:spAutoFit/>
            </a:bodyPr>
            <a:lstStyle/>
            <a:p>
              <a:pPr>
                <a:lnSpc>
                  <a:spcPct val="150000"/>
                </a:lnSpc>
                <a:defRPr/>
              </a:pPr>
              <a:r>
                <a:rPr lang="zh-CN" altLang="en-US" sz="1701" b="1" kern="0" dirty="0">
                  <a:solidFill>
                    <a:schemeClr val="tx1">
                      <a:lumMod val="65000"/>
                      <a:lumOff val="35000"/>
                    </a:schemeClr>
                  </a:solidFill>
                  <a:latin typeface="微软雅黑" pitchFamily="34" charset="-122"/>
                  <a:ea typeface="微软雅黑" pitchFamily="34" charset="-122"/>
                </a:rPr>
                <a:t>此处添加标题</a:t>
              </a:r>
              <a:endParaRPr lang="en-US" altLang="zh-CN" sz="1701" b="1" kern="0" dirty="0">
                <a:solidFill>
                  <a:schemeClr val="tx1">
                    <a:lumMod val="65000"/>
                    <a:lumOff val="35000"/>
                  </a:schemeClr>
                </a:solidFill>
                <a:latin typeface="微软雅黑" pitchFamily="34" charset="-122"/>
                <a:ea typeface="微软雅黑" pitchFamily="34" charset="-122"/>
              </a:endParaRPr>
            </a:p>
            <a:p>
              <a:pPr>
                <a:lnSpc>
                  <a:spcPct val="150000"/>
                </a:lnSpc>
                <a:defRPr/>
              </a:pPr>
              <a:r>
                <a:rPr lang="zh-CN" altLang="en-US" sz="1134" kern="0" dirty="0">
                  <a:solidFill>
                    <a:schemeClr val="tx1">
                      <a:lumMod val="65000"/>
                      <a:lumOff val="35000"/>
                    </a:schemeClr>
                  </a:solidFill>
                  <a:latin typeface="微软雅黑" pitchFamily="34" charset="-122"/>
                  <a:ea typeface="微软雅黑" pitchFamily="34" charset="-122"/>
                </a:rPr>
                <a:t>点击此处添加段落文本</a:t>
              </a:r>
            </a:p>
            <a:p>
              <a:pPr>
                <a:lnSpc>
                  <a:spcPct val="150000"/>
                </a:lnSpc>
                <a:defRPr/>
              </a:pPr>
              <a:r>
                <a:rPr lang="zh-CN" altLang="en-US" sz="1134" kern="0" dirty="0">
                  <a:solidFill>
                    <a:schemeClr val="tx1">
                      <a:lumMod val="65000"/>
                      <a:lumOff val="35000"/>
                    </a:schemeClr>
                  </a:solidFill>
                  <a:latin typeface="微软雅黑" pitchFamily="34" charset="-122"/>
                  <a:ea typeface="微软雅黑" pitchFamily="34" charset="-122"/>
                </a:rPr>
                <a:t>点击此处添加段落文本</a:t>
              </a:r>
            </a:p>
          </p:txBody>
        </p:sp>
      </p:grpSp>
      <p:sp>
        <p:nvSpPr>
          <p:cNvPr id="28" name="Rectangle 162"/>
          <p:cNvSpPr>
            <a:spLocks noChangeArrowheads="1"/>
          </p:cNvSpPr>
          <p:nvPr/>
        </p:nvSpPr>
        <p:spPr bwMode="auto">
          <a:xfrm>
            <a:off x="6895886" y="3162915"/>
            <a:ext cx="960519" cy="441403"/>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512" b="1" dirty="0">
                <a:solidFill>
                  <a:schemeClr val="bg1"/>
                </a:solidFill>
                <a:latin typeface="微软雅黑" pitchFamily="34" charset="-122"/>
                <a:ea typeface="微软雅黑" pitchFamily="34" charset="-122"/>
              </a:rPr>
              <a:t>添加标题</a:t>
            </a:r>
            <a:endParaRPr lang="en-US" altLang="zh-CN" sz="1512" b="1" dirty="0">
              <a:solidFill>
                <a:schemeClr val="bg1"/>
              </a:solidFill>
              <a:latin typeface="微软雅黑" pitchFamily="34" charset="-122"/>
              <a:ea typeface="微软雅黑" pitchFamily="34" charset="-122"/>
            </a:endParaRPr>
          </a:p>
        </p:txBody>
      </p:sp>
      <p:sp>
        <p:nvSpPr>
          <p:cNvPr id="29" name="TextBox 1"/>
          <p:cNvSpPr txBox="1"/>
          <p:nvPr/>
        </p:nvSpPr>
        <p:spPr>
          <a:xfrm>
            <a:off x="918180" y="336625"/>
            <a:ext cx="7212666" cy="383182"/>
          </a:xfrm>
          <a:prstGeom prst="rect">
            <a:avLst/>
          </a:prstGeom>
          <a:noFill/>
        </p:spPr>
        <p:txBody>
          <a:bodyPr wrap="square" rtlCol="0">
            <a:spAutoFit/>
          </a:bodyPr>
          <a:lstStyle/>
          <a:p>
            <a:r>
              <a:rPr lang="zh-CN" altLang="en-US" sz="1890" b="1" dirty="0">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111720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3318744" y="1944528"/>
            <a:ext cx="950213" cy="3000059"/>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50000"/>
            </a:schemeClr>
          </a:solidFill>
          <a:ln>
            <a:noFill/>
          </a:ln>
        </p:spPr>
        <p:txBody>
          <a:bodyPr vert="horz" wrap="square" lIns="86406" tIns="43203" rIns="86406" bIns="43203" numCol="1" anchor="t" anchorCtr="0" compatLnSpc="1">
            <a:prstTxWarp prst="textNoShape">
              <a:avLst/>
            </a:prstTxWarp>
          </a:bodyPr>
          <a:lstStyle/>
          <a:p>
            <a:endParaRPr lang="zh-CN" altLang="en-US" sz="2143">
              <a:solidFill>
                <a:schemeClr val="tx1">
                  <a:lumMod val="75000"/>
                  <a:lumOff val="25000"/>
                </a:schemeClr>
              </a:solidFill>
              <a:latin typeface="微软雅黑" pitchFamily="34" charset="-122"/>
              <a:ea typeface="微软雅黑" pitchFamily="34" charset="-122"/>
            </a:endParaRPr>
          </a:p>
        </p:txBody>
      </p:sp>
      <p:sp>
        <p:nvSpPr>
          <p:cNvPr id="4" name="Line 11"/>
          <p:cNvSpPr>
            <a:spLocks noChangeShapeType="1"/>
          </p:cNvSpPr>
          <p:nvPr/>
        </p:nvSpPr>
        <p:spPr bwMode="auto">
          <a:xfrm flipH="1" flipV="1">
            <a:off x="4270457" y="2693012"/>
            <a:ext cx="1044373" cy="534777"/>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86406" tIns="43203" rIns="86406" bIns="43203" numCol="1" anchor="t" anchorCtr="0" compatLnSpc="1">
            <a:prstTxWarp prst="textNoShape">
              <a:avLst/>
            </a:prstTxWarp>
          </a:bodyPr>
          <a:lstStyle/>
          <a:p>
            <a:endParaRPr lang="zh-CN" altLang="en-US" sz="2143">
              <a:solidFill>
                <a:schemeClr val="tx1">
                  <a:lumMod val="75000"/>
                  <a:lumOff val="25000"/>
                </a:schemeClr>
              </a:solidFill>
              <a:latin typeface="微软雅黑" pitchFamily="34" charset="-122"/>
              <a:ea typeface="微软雅黑" pitchFamily="34" charset="-122"/>
            </a:endParaRPr>
          </a:p>
        </p:txBody>
      </p:sp>
      <p:sp>
        <p:nvSpPr>
          <p:cNvPr id="5" name="Line 12"/>
          <p:cNvSpPr>
            <a:spLocks noChangeShapeType="1"/>
          </p:cNvSpPr>
          <p:nvPr/>
        </p:nvSpPr>
        <p:spPr bwMode="auto">
          <a:xfrm flipH="1">
            <a:off x="4428001" y="3767081"/>
            <a:ext cx="886829" cy="544476"/>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86406" tIns="43203" rIns="86406" bIns="43203" numCol="1" anchor="t" anchorCtr="0" compatLnSpc="1">
            <a:prstTxWarp prst="textNoShape">
              <a:avLst/>
            </a:prstTxWarp>
          </a:bodyPr>
          <a:lstStyle/>
          <a:p>
            <a:endParaRPr lang="zh-CN" altLang="en-US" sz="2143">
              <a:solidFill>
                <a:schemeClr val="tx1">
                  <a:lumMod val="75000"/>
                  <a:lumOff val="25000"/>
                </a:schemeClr>
              </a:solidFill>
              <a:latin typeface="微软雅黑" pitchFamily="34" charset="-122"/>
              <a:ea typeface="微软雅黑" pitchFamily="34" charset="-122"/>
            </a:endParaRPr>
          </a:p>
        </p:txBody>
      </p:sp>
      <p:sp>
        <p:nvSpPr>
          <p:cNvPr id="6" name="Line 13"/>
          <p:cNvSpPr>
            <a:spLocks noChangeShapeType="1"/>
          </p:cNvSpPr>
          <p:nvPr/>
        </p:nvSpPr>
        <p:spPr bwMode="auto">
          <a:xfrm flipH="1">
            <a:off x="3938329" y="3508411"/>
            <a:ext cx="1331971" cy="1130"/>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86406" tIns="43203" rIns="86406" bIns="43203" numCol="1" anchor="t" anchorCtr="0" compatLnSpc="1">
            <a:prstTxWarp prst="textNoShape">
              <a:avLst/>
            </a:prstTxWarp>
          </a:bodyPr>
          <a:lstStyle/>
          <a:p>
            <a:endParaRPr lang="zh-CN" altLang="en-US" sz="2143">
              <a:solidFill>
                <a:schemeClr val="tx1">
                  <a:lumMod val="75000"/>
                  <a:lumOff val="25000"/>
                </a:schemeClr>
              </a:solidFill>
              <a:latin typeface="微软雅黑" pitchFamily="34" charset="-122"/>
              <a:ea typeface="微软雅黑" pitchFamily="34" charset="-122"/>
            </a:endParaRPr>
          </a:p>
        </p:txBody>
      </p:sp>
      <p:sp>
        <p:nvSpPr>
          <p:cNvPr id="7" name="椭圆 6"/>
          <p:cNvSpPr/>
          <p:nvPr/>
        </p:nvSpPr>
        <p:spPr>
          <a:xfrm>
            <a:off x="5341043" y="3033232"/>
            <a:ext cx="999462" cy="999462"/>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dirty="0">
              <a:solidFill>
                <a:schemeClr val="tx1">
                  <a:lumMod val="75000"/>
                  <a:lumOff val="25000"/>
                </a:schemeClr>
              </a:solidFill>
              <a:latin typeface="微软雅黑" pitchFamily="34" charset="-122"/>
              <a:ea typeface="微软雅黑" pitchFamily="34" charset="-122"/>
            </a:endParaRPr>
          </a:p>
        </p:txBody>
      </p:sp>
      <p:grpSp>
        <p:nvGrpSpPr>
          <p:cNvPr id="8" name="组合 7"/>
          <p:cNvGrpSpPr/>
          <p:nvPr/>
        </p:nvGrpSpPr>
        <p:grpSpPr>
          <a:xfrm>
            <a:off x="3342309" y="1743119"/>
            <a:ext cx="1039023" cy="1039023"/>
            <a:chOff x="2367233" y="918448"/>
            <a:chExt cx="1099553" cy="1099553"/>
          </a:xfrm>
        </p:grpSpPr>
        <p:sp>
          <p:nvSpPr>
            <p:cNvPr id="9" name="椭圆 8"/>
            <p:cNvSpPr/>
            <p:nvPr/>
          </p:nvSpPr>
          <p:spPr>
            <a:xfrm>
              <a:off x="2367233" y="918448"/>
              <a:ext cx="1099553" cy="1099553"/>
            </a:xfrm>
            <a:prstGeom prst="ellipse">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solidFill>
                  <a:schemeClr val="tx1">
                    <a:lumMod val="75000"/>
                    <a:lumOff val="25000"/>
                  </a:schemeClr>
                </a:solidFill>
                <a:latin typeface="微软雅黑" pitchFamily="34" charset="-122"/>
                <a:ea typeface="微软雅黑" pitchFamily="34" charset="-122"/>
              </a:endParaRPr>
            </a:p>
          </p:txBody>
        </p:sp>
        <p:sp>
          <p:nvSpPr>
            <p:cNvPr id="10" name="KSO_Shape"/>
            <p:cNvSpPr>
              <a:spLocks/>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2143" dirty="0">
                <a:solidFill>
                  <a:schemeClr val="tx1">
                    <a:lumMod val="75000"/>
                    <a:lumOff val="25000"/>
                  </a:schemeClr>
                </a:solidFill>
                <a:latin typeface="微软雅黑" pitchFamily="34" charset="-122"/>
                <a:ea typeface="微软雅黑" pitchFamily="34" charset="-122"/>
              </a:endParaRPr>
            </a:p>
          </p:txBody>
        </p:sp>
      </p:grpSp>
      <p:grpSp>
        <p:nvGrpSpPr>
          <p:cNvPr id="11" name="组合 10"/>
          <p:cNvGrpSpPr/>
          <p:nvPr/>
        </p:nvGrpSpPr>
        <p:grpSpPr>
          <a:xfrm>
            <a:off x="2863744" y="2988900"/>
            <a:ext cx="1039023" cy="1039023"/>
            <a:chOff x="1860789" y="2236803"/>
            <a:chExt cx="1099553" cy="1099553"/>
          </a:xfrm>
        </p:grpSpPr>
        <p:sp>
          <p:nvSpPr>
            <p:cNvPr id="12" name="椭圆 11"/>
            <p:cNvSpPr/>
            <p:nvPr/>
          </p:nvSpPr>
          <p:spPr>
            <a:xfrm>
              <a:off x="1860789" y="2236803"/>
              <a:ext cx="1099553" cy="1099553"/>
            </a:xfrm>
            <a:prstGeom prst="ellipse">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solidFill>
                  <a:schemeClr val="tx1">
                    <a:lumMod val="75000"/>
                    <a:lumOff val="25000"/>
                  </a:schemeClr>
                </a:solidFill>
                <a:latin typeface="微软雅黑" pitchFamily="34" charset="-122"/>
                <a:ea typeface="微软雅黑" pitchFamily="34" charset="-122"/>
              </a:endParaRPr>
            </a:p>
          </p:txBody>
        </p:sp>
        <p:sp>
          <p:nvSpPr>
            <p:cNvPr id="13" name="KSO_Shape"/>
            <p:cNvSpPr>
              <a:spLocks/>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p:spPr>
          <p:txBody>
            <a:bodyPr bIns="340183" anchor="ctr">
              <a:scene3d>
                <a:camera prst="orthographicFront"/>
                <a:lightRig rig="threePt" dir="t"/>
              </a:scene3d>
              <a:sp3d>
                <a:contourClr>
                  <a:srgbClr val="FFFFFF"/>
                </a:contourClr>
              </a:sp3d>
            </a:bodyPr>
            <a:lstStyle/>
            <a:p>
              <a:pPr algn="ctr">
                <a:defRPr/>
              </a:pPr>
              <a:endParaRPr lang="zh-CN" altLang="en-US" sz="2143" dirty="0">
                <a:solidFill>
                  <a:schemeClr val="tx1">
                    <a:lumMod val="75000"/>
                    <a:lumOff val="25000"/>
                  </a:schemeClr>
                </a:solidFill>
                <a:latin typeface="微软雅黑" pitchFamily="34" charset="-122"/>
                <a:ea typeface="微软雅黑" pitchFamily="34" charset="-122"/>
              </a:endParaRPr>
            </a:p>
          </p:txBody>
        </p:sp>
      </p:grpSp>
      <p:grpSp>
        <p:nvGrpSpPr>
          <p:cNvPr id="14" name="组合 13"/>
          <p:cNvGrpSpPr/>
          <p:nvPr/>
        </p:nvGrpSpPr>
        <p:grpSpPr>
          <a:xfrm>
            <a:off x="3476141" y="4145648"/>
            <a:ext cx="1039023" cy="1039023"/>
            <a:chOff x="2508861" y="3460939"/>
            <a:chExt cx="1099553" cy="1099553"/>
          </a:xfrm>
        </p:grpSpPr>
        <p:sp>
          <p:nvSpPr>
            <p:cNvPr id="15" name="椭圆 14"/>
            <p:cNvSpPr/>
            <p:nvPr/>
          </p:nvSpPr>
          <p:spPr>
            <a:xfrm>
              <a:off x="2508861" y="3460939"/>
              <a:ext cx="1099553" cy="1099553"/>
            </a:xfrm>
            <a:prstGeom prst="ellipse">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solidFill>
                  <a:schemeClr val="tx1">
                    <a:lumMod val="75000"/>
                    <a:lumOff val="25000"/>
                  </a:schemeClr>
                </a:solidFill>
                <a:latin typeface="微软雅黑" pitchFamily="34" charset="-122"/>
                <a:ea typeface="微软雅黑" pitchFamily="34" charset="-122"/>
              </a:endParaRPr>
            </a:p>
          </p:txBody>
        </p:sp>
        <p:sp>
          <p:nvSpPr>
            <p:cNvPr id="16"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7"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2143" dirty="0">
                <a:solidFill>
                  <a:schemeClr val="tx1">
                    <a:lumMod val="75000"/>
                    <a:lumOff val="25000"/>
                  </a:schemeClr>
                </a:solidFill>
                <a:latin typeface="微软雅黑" pitchFamily="34" charset="-122"/>
                <a:ea typeface="微软雅黑" pitchFamily="34" charset="-122"/>
              </a:endParaRPr>
            </a:p>
          </p:txBody>
        </p:sp>
      </p:grpSp>
      <p:sp>
        <p:nvSpPr>
          <p:cNvPr id="17" name="TextBox 16"/>
          <p:cNvSpPr txBox="1"/>
          <p:nvPr/>
        </p:nvSpPr>
        <p:spPr>
          <a:xfrm>
            <a:off x="6381145" y="2060509"/>
            <a:ext cx="1273393" cy="2797241"/>
          </a:xfrm>
          <a:prstGeom prst="rect">
            <a:avLst/>
          </a:prstGeom>
          <a:noFill/>
          <a:ln>
            <a:noFill/>
          </a:ln>
        </p:spPr>
        <p:txBody>
          <a:bodyPr wrap="square" rtlCol="0">
            <a:spAutoFit/>
          </a:bodyPr>
          <a:lstStyle/>
          <a:p>
            <a:pPr>
              <a:lnSpc>
                <a:spcPct val="130000"/>
              </a:lnSpc>
              <a:defRPr/>
            </a:pPr>
            <a:r>
              <a:rPr lang="zh-CN" altLang="en-US" sz="1040" dirty="0">
                <a:solidFill>
                  <a:schemeClr val="tx1">
                    <a:lumMod val="75000"/>
                    <a:lumOff val="25000"/>
                  </a:schemeClr>
                </a:solidFill>
                <a:latin typeface="微软雅黑" pitchFamily="34" charset="-122"/>
                <a:ea typeface="微软雅黑" pitchFamily="34" charset="-122"/>
              </a:rPr>
              <a:t>点击输入简要文字内容，文字内容需概括精炼，不用多余的文字修饰，言简意赅的说明分项内容</a:t>
            </a:r>
            <a:r>
              <a:rPr lang="en-US" altLang="zh-CN" sz="1040" dirty="0">
                <a:solidFill>
                  <a:schemeClr val="tx1">
                    <a:lumMod val="75000"/>
                    <a:lumOff val="25000"/>
                  </a:schemeClr>
                </a:solidFill>
                <a:latin typeface="微软雅黑" pitchFamily="34" charset="-122"/>
                <a:ea typeface="微软雅黑" pitchFamily="34" charset="-122"/>
              </a:rPr>
              <a:t>……</a:t>
            </a:r>
          </a:p>
          <a:p>
            <a:pPr>
              <a:lnSpc>
                <a:spcPct val="130000"/>
              </a:lnSpc>
              <a:defRPr/>
            </a:pPr>
            <a:endParaRPr lang="en-US" altLang="zh-CN" sz="1040" dirty="0">
              <a:solidFill>
                <a:schemeClr val="tx1">
                  <a:lumMod val="75000"/>
                  <a:lumOff val="25000"/>
                </a:schemeClr>
              </a:solidFill>
              <a:latin typeface="微软雅黑" pitchFamily="34" charset="-122"/>
              <a:ea typeface="微软雅黑" pitchFamily="34" charset="-122"/>
            </a:endParaRPr>
          </a:p>
          <a:p>
            <a:pPr>
              <a:lnSpc>
                <a:spcPct val="130000"/>
              </a:lnSpc>
              <a:defRPr/>
            </a:pPr>
            <a:r>
              <a:rPr lang="zh-CN" altLang="en-US" sz="1040" dirty="0">
                <a:solidFill>
                  <a:schemeClr val="tx1">
                    <a:lumMod val="75000"/>
                    <a:lumOff val="25000"/>
                  </a:schemeClr>
                </a:solidFill>
                <a:latin typeface="微软雅黑" pitchFamily="34" charset="-122"/>
                <a:ea typeface="微软雅黑" pitchFamily="34" charset="-122"/>
              </a:rPr>
              <a:t>点击输入简要文字内容，文字内容需概括精炼，不用多余的文字修饰，言简意赅的说明分项内容</a:t>
            </a:r>
            <a:r>
              <a:rPr lang="en-US" altLang="zh-CN" sz="1040" dirty="0">
                <a:solidFill>
                  <a:schemeClr val="tx1">
                    <a:lumMod val="75000"/>
                    <a:lumOff val="25000"/>
                  </a:schemeClr>
                </a:solidFill>
                <a:latin typeface="微软雅黑" pitchFamily="34" charset="-122"/>
                <a:ea typeface="微软雅黑" pitchFamily="34" charset="-122"/>
              </a:rPr>
              <a:t>……</a:t>
            </a:r>
          </a:p>
        </p:txBody>
      </p:sp>
      <p:sp>
        <p:nvSpPr>
          <p:cNvPr id="18" name="TextBox 17"/>
          <p:cNvSpPr txBox="1"/>
          <p:nvPr/>
        </p:nvSpPr>
        <p:spPr>
          <a:xfrm>
            <a:off x="2209722" y="2059046"/>
            <a:ext cx="979788" cy="203582"/>
          </a:xfrm>
          <a:prstGeom prst="rect">
            <a:avLst/>
          </a:prstGeom>
          <a:noFill/>
        </p:spPr>
        <p:txBody>
          <a:bodyPr wrap="square" lIns="0" tIns="0" rIns="0" bIns="0" rtlCol="0">
            <a:spAutoFit/>
          </a:bodyPr>
          <a:lstStyle/>
          <a:p>
            <a:pPr algn="ctr"/>
            <a:r>
              <a:rPr lang="zh-CN" altLang="en-US" sz="1323" b="1" dirty="0">
                <a:solidFill>
                  <a:schemeClr val="tx1">
                    <a:lumMod val="75000"/>
                    <a:lumOff val="25000"/>
                  </a:schemeClr>
                </a:solidFill>
                <a:latin typeface="微软雅黑" pitchFamily="34" charset="-122"/>
                <a:ea typeface="微软雅黑" pitchFamily="34" charset="-122"/>
              </a:rPr>
              <a:t>添加标题</a:t>
            </a:r>
          </a:p>
        </p:txBody>
      </p:sp>
      <p:sp>
        <p:nvSpPr>
          <p:cNvPr id="19" name="TextBox 18"/>
          <p:cNvSpPr txBox="1"/>
          <p:nvPr/>
        </p:nvSpPr>
        <p:spPr>
          <a:xfrm>
            <a:off x="1608446" y="2360759"/>
            <a:ext cx="1530934" cy="320088"/>
          </a:xfrm>
          <a:prstGeom prst="rect">
            <a:avLst/>
          </a:prstGeom>
          <a:noFill/>
        </p:spPr>
        <p:txBody>
          <a:bodyPr wrap="square" lIns="0" tIns="0" rIns="0" bIns="0" rtlCol="0">
            <a:spAutoFit/>
          </a:bodyPr>
          <a:lstStyle/>
          <a:p>
            <a:pPr algn="ctr"/>
            <a:r>
              <a:rPr lang="zh-CN" altLang="en-US" sz="1040" dirty="0">
                <a:solidFill>
                  <a:schemeClr val="tx1">
                    <a:lumMod val="75000"/>
                    <a:lumOff val="25000"/>
                  </a:schemeClr>
                </a:solidFill>
                <a:latin typeface="微软雅黑" pitchFamily="34" charset="-122"/>
                <a:ea typeface="微软雅黑" pitchFamily="34" charset="-122"/>
              </a:rPr>
              <a:t>单击此处添加文本内容</a:t>
            </a:r>
            <a:endParaRPr lang="en-US" altLang="zh-CN" sz="1040" dirty="0">
              <a:solidFill>
                <a:schemeClr val="tx1">
                  <a:lumMod val="75000"/>
                  <a:lumOff val="25000"/>
                </a:schemeClr>
              </a:solidFill>
              <a:latin typeface="微软雅黑" pitchFamily="34" charset="-122"/>
              <a:ea typeface="微软雅黑" pitchFamily="34" charset="-122"/>
            </a:endParaRPr>
          </a:p>
          <a:p>
            <a:pPr algn="ctr"/>
            <a:r>
              <a:rPr lang="zh-CN" altLang="en-US" sz="1040" dirty="0">
                <a:solidFill>
                  <a:schemeClr val="tx1">
                    <a:lumMod val="75000"/>
                    <a:lumOff val="25000"/>
                  </a:schemeClr>
                </a:solidFill>
                <a:latin typeface="微软雅黑" pitchFamily="34" charset="-122"/>
                <a:ea typeface="微软雅黑" pitchFamily="34" charset="-122"/>
              </a:rPr>
              <a:t>单击此处添加文本内容</a:t>
            </a:r>
          </a:p>
        </p:txBody>
      </p:sp>
      <p:sp>
        <p:nvSpPr>
          <p:cNvPr id="20" name="TextBox 19"/>
          <p:cNvSpPr txBox="1"/>
          <p:nvPr/>
        </p:nvSpPr>
        <p:spPr>
          <a:xfrm>
            <a:off x="1782891" y="3235107"/>
            <a:ext cx="1258030" cy="203582"/>
          </a:xfrm>
          <a:prstGeom prst="rect">
            <a:avLst/>
          </a:prstGeom>
          <a:noFill/>
        </p:spPr>
        <p:txBody>
          <a:bodyPr wrap="square" lIns="0" tIns="0" rIns="0" bIns="0" rtlCol="0">
            <a:spAutoFit/>
          </a:bodyPr>
          <a:lstStyle/>
          <a:p>
            <a:pPr algn="ctr"/>
            <a:r>
              <a:rPr lang="zh-CN" altLang="en-US" sz="1323" b="1" dirty="0">
                <a:solidFill>
                  <a:schemeClr val="tx1">
                    <a:lumMod val="75000"/>
                    <a:lumOff val="25000"/>
                  </a:schemeClr>
                </a:solidFill>
                <a:latin typeface="微软雅黑" pitchFamily="34" charset="-122"/>
                <a:ea typeface="微软雅黑" pitchFamily="34" charset="-122"/>
              </a:rPr>
              <a:t>添加标题</a:t>
            </a:r>
          </a:p>
        </p:txBody>
      </p:sp>
      <p:sp>
        <p:nvSpPr>
          <p:cNvPr id="21" name="TextBox 20"/>
          <p:cNvSpPr txBox="1"/>
          <p:nvPr/>
        </p:nvSpPr>
        <p:spPr>
          <a:xfrm>
            <a:off x="1394489" y="3557880"/>
            <a:ext cx="1384293" cy="320088"/>
          </a:xfrm>
          <a:prstGeom prst="rect">
            <a:avLst/>
          </a:prstGeom>
          <a:noFill/>
        </p:spPr>
        <p:txBody>
          <a:bodyPr wrap="square" lIns="0" tIns="0" rIns="0" bIns="0" rtlCol="0">
            <a:spAutoFit/>
          </a:bodyPr>
          <a:lstStyle/>
          <a:p>
            <a:pPr algn="ctr"/>
            <a:r>
              <a:rPr lang="zh-CN" altLang="en-US" sz="1040" dirty="0">
                <a:solidFill>
                  <a:schemeClr val="tx1">
                    <a:lumMod val="75000"/>
                    <a:lumOff val="25000"/>
                  </a:schemeClr>
                </a:solidFill>
                <a:latin typeface="微软雅黑" pitchFamily="34" charset="-122"/>
                <a:ea typeface="微软雅黑" pitchFamily="34" charset="-122"/>
              </a:rPr>
              <a:t>单击此处添加文本内容</a:t>
            </a:r>
            <a:endParaRPr lang="en-US" altLang="zh-CN" sz="1040" dirty="0">
              <a:solidFill>
                <a:schemeClr val="tx1">
                  <a:lumMod val="75000"/>
                  <a:lumOff val="25000"/>
                </a:schemeClr>
              </a:solidFill>
              <a:latin typeface="微软雅黑" pitchFamily="34" charset="-122"/>
              <a:ea typeface="微软雅黑" pitchFamily="34" charset="-122"/>
            </a:endParaRPr>
          </a:p>
          <a:p>
            <a:pPr algn="ctr"/>
            <a:r>
              <a:rPr lang="zh-CN" altLang="en-US" sz="1040" dirty="0">
                <a:solidFill>
                  <a:schemeClr val="tx1">
                    <a:lumMod val="75000"/>
                    <a:lumOff val="25000"/>
                  </a:schemeClr>
                </a:solidFill>
                <a:latin typeface="微软雅黑" pitchFamily="34" charset="-122"/>
                <a:ea typeface="微软雅黑" pitchFamily="34" charset="-122"/>
              </a:rPr>
              <a:t>单击此处添加文本内容</a:t>
            </a:r>
          </a:p>
        </p:txBody>
      </p:sp>
      <p:sp>
        <p:nvSpPr>
          <p:cNvPr id="22" name="TextBox 21"/>
          <p:cNvSpPr txBox="1"/>
          <p:nvPr/>
        </p:nvSpPr>
        <p:spPr>
          <a:xfrm>
            <a:off x="2401562" y="4595988"/>
            <a:ext cx="1102291" cy="203582"/>
          </a:xfrm>
          <a:prstGeom prst="rect">
            <a:avLst/>
          </a:prstGeom>
          <a:noFill/>
        </p:spPr>
        <p:txBody>
          <a:bodyPr wrap="square" lIns="0" tIns="0" rIns="0" bIns="0" rtlCol="0">
            <a:spAutoFit/>
          </a:bodyPr>
          <a:lstStyle/>
          <a:p>
            <a:pPr algn="ctr"/>
            <a:r>
              <a:rPr lang="zh-CN" altLang="en-US" sz="1323" b="1" dirty="0">
                <a:solidFill>
                  <a:schemeClr val="tx1">
                    <a:lumMod val="75000"/>
                    <a:lumOff val="25000"/>
                  </a:schemeClr>
                </a:solidFill>
                <a:latin typeface="微软雅黑" pitchFamily="34" charset="-122"/>
                <a:ea typeface="微软雅黑" pitchFamily="34" charset="-122"/>
              </a:rPr>
              <a:t>添加标题</a:t>
            </a:r>
          </a:p>
        </p:txBody>
      </p:sp>
      <p:sp>
        <p:nvSpPr>
          <p:cNvPr id="23" name="TextBox 22"/>
          <p:cNvSpPr txBox="1"/>
          <p:nvPr/>
        </p:nvSpPr>
        <p:spPr>
          <a:xfrm>
            <a:off x="1906338" y="4908212"/>
            <a:ext cx="1489574" cy="320088"/>
          </a:xfrm>
          <a:prstGeom prst="rect">
            <a:avLst/>
          </a:prstGeom>
          <a:noFill/>
        </p:spPr>
        <p:txBody>
          <a:bodyPr wrap="square" lIns="0" tIns="0" rIns="0" bIns="0" rtlCol="0">
            <a:spAutoFit/>
          </a:bodyPr>
          <a:lstStyle/>
          <a:p>
            <a:pPr algn="ctr"/>
            <a:r>
              <a:rPr lang="zh-CN" altLang="en-US" sz="1040" dirty="0">
                <a:solidFill>
                  <a:schemeClr val="tx1">
                    <a:lumMod val="75000"/>
                    <a:lumOff val="25000"/>
                  </a:schemeClr>
                </a:solidFill>
                <a:latin typeface="微软雅黑" pitchFamily="34" charset="-122"/>
                <a:ea typeface="微软雅黑" pitchFamily="34" charset="-122"/>
              </a:rPr>
              <a:t>单击此处添加文本内容</a:t>
            </a:r>
            <a:endParaRPr lang="en-US" altLang="zh-CN" sz="1040" dirty="0">
              <a:solidFill>
                <a:schemeClr val="tx1">
                  <a:lumMod val="75000"/>
                  <a:lumOff val="25000"/>
                </a:schemeClr>
              </a:solidFill>
              <a:latin typeface="微软雅黑" pitchFamily="34" charset="-122"/>
              <a:ea typeface="微软雅黑" pitchFamily="34" charset="-122"/>
            </a:endParaRPr>
          </a:p>
          <a:p>
            <a:pPr algn="ctr"/>
            <a:r>
              <a:rPr lang="zh-CN" altLang="en-US" sz="1040" dirty="0">
                <a:solidFill>
                  <a:schemeClr val="tx1">
                    <a:lumMod val="75000"/>
                    <a:lumOff val="25000"/>
                  </a:schemeClr>
                </a:solidFill>
                <a:latin typeface="微软雅黑" pitchFamily="34" charset="-122"/>
                <a:ea typeface="微软雅黑" pitchFamily="34" charset="-122"/>
              </a:rPr>
              <a:t>单击此处添加文本内容</a:t>
            </a:r>
          </a:p>
        </p:txBody>
      </p:sp>
      <p:sp>
        <p:nvSpPr>
          <p:cNvPr id="24" name="TextBox 23"/>
          <p:cNvSpPr txBox="1"/>
          <p:nvPr/>
        </p:nvSpPr>
        <p:spPr>
          <a:xfrm>
            <a:off x="5356471" y="3227789"/>
            <a:ext cx="979788" cy="581698"/>
          </a:xfrm>
          <a:prstGeom prst="rect">
            <a:avLst/>
          </a:prstGeom>
          <a:noFill/>
        </p:spPr>
        <p:txBody>
          <a:bodyPr wrap="square" lIns="0" tIns="0" rIns="0" bIns="0" rtlCol="0">
            <a:spAutoFit/>
          </a:bodyPr>
          <a:lstStyle/>
          <a:p>
            <a:pPr algn="ctr"/>
            <a:r>
              <a:rPr lang="zh-CN" altLang="en-US" sz="1890" b="1" dirty="0">
                <a:solidFill>
                  <a:schemeClr val="bg1"/>
                </a:solidFill>
                <a:latin typeface="微软雅黑" pitchFamily="34" charset="-122"/>
                <a:ea typeface="微软雅黑" pitchFamily="34" charset="-122"/>
              </a:rPr>
              <a:t>添加</a:t>
            </a:r>
            <a:endParaRPr lang="en-US" altLang="zh-CN" sz="1890" b="1" dirty="0">
              <a:solidFill>
                <a:schemeClr val="bg1"/>
              </a:solidFill>
              <a:latin typeface="微软雅黑" pitchFamily="34" charset="-122"/>
              <a:ea typeface="微软雅黑" pitchFamily="34" charset="-122"/>
            </a:endParaRPr>
          </a:p>
          <a:p>
            <a:pPr algn="ctr"/>
            <a:r>
              <a:rPr lang="zh-CN" altLang="en-US" sz="1890" b="1" dirty="0">
                <a:solidFill>
                  <a:schemeClr val="bg1"/>
                </a:solidFill>
                <a:latin typeface="微软雅黑" pitchFamily="34" charset="-122"/>
                <a:ea typeface="微软雅黑" pitchFamily="34" charset="-122"/>
              </a:rPr>
              <a:t>标题</a:t>
            </a:r>
            <a:endParaRPr lang="en-US" altLang="zh-CN" sz="1890" b="1" dirty="0">
              <a:solidFill>
                <a:schemeClr val="bg1"/>
              </a:solidFill>
              <a:latin typeface="微软雅黑" pitchFamily="34" charset="-122"/>
              <a:ea typeface="微软雅黑" pitchFamily="34" charset="-122"/>
            </a:endParaRPr>
          </a:p>
        </p:txBody>
      </p:sp>
      <p:sp>
        <p:nvSpPr>
          <p:cNvPr id="25" name="TextBox 1"/>
          <p:cNvSpPr txBox="1"/>
          <p:nvPr/>
        </p:nvSpPr>
        <p:spPr>
          <a:xfrm>
            <a:off x="918180" y="336625"/>
            <a:ext cx="7212666" cy="383182"/>
          </a:xfrm>
          <a:prstGeom prst="rect">
            <a:avLst/>
          </a:prstGeom>
          <a:noFill/>
        </p:spPr>
        <p:txBody>
          <a:bodyPr wrap="square" rtlCol="0">
            <a:spAutoFit/>
          </a:bodyPr>
          <a:lstStyle/>
          <a:p>
            <a:r>
              <a:rPr lang="zh-CN" altLang="en-US" sz="1890" b="1" dirty="0">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2079920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7" y="2593669"/>
            <a:ext cx="8640630" cy="1292837"/>
          </a:xfrm>
          <a:prstGeom prst="rect">
            <a:avLst/>
          </a:prstGeom>
          <a:solidFill>
            <a:srgbClr val="0E4D93"/>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grpSp>
        <p:nvGrpSpPr>
          <p:cNvPr id="26" name="组合 25"/>
          <p:cNvGrpSpPr/>
          <p:nvPr/>
        </p:nvGrpSpPr>
        <p:grpSpPr>
          <a:xfrm>
            <a:off x="986224" y="2219541"/>
            <a:ext cx="2041321" cy="2114285"/>
            <a:chOff x="1331640" y="1491750"/>
            <a:chExt cx="2160240" cy="2237456"/>
          </a:xfrm>
        </p:grpSpPr>
        <p:sp>
          <p:nvSpPr>
            <p:cNvPr id="27" name="椭圆 26"/>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sp>
          <p:nvSpPr>
            <p:cNvPr id="28" name="椭圆 27"/>
            <p:cNvSpPr/>
            <p:nvPr/>
          </p:nvSpPr>
          <p:spPr>
            <a:xfrm>
              <a:off x="1511760" y="1671750"/>
              <a:ext cx="1800000" cy="1800000"/>
            </a:xfrm>
            <a:prstGeom prst="ellipse">
              <a:avLst/>
            </a:prstGeom>
            <a:solidFill>
              <a:srgbClr val="0E4D93"/>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sp>
          <p:nvSpPr>
            <p:cNvPr id="29" name="TextBox 28"/>
            <p:cNvSpPr txBox="1"/>
            <p:nvPr/>
          </p:nvSpPr>
          <p:spPr>
            <a:xfrm>
              <a:off x="1943708" y="1507887"/>
              <a:ext cx="936104" cy="2221319"/>
            </a:xfrm>
            <a:prstGeom prst="rect">
              <a:avLst/>
            </a:prstGeom>
            <a:noFill/>
          </p:spPr>
          <p:txBody>
            <a:bodyPr wrap="square" rtlCol="0">
              <a:spAutoFit/>
            </a:bodyPr>
            <a:lstStyle/>
            <a:p>
              <a:pPr algn="ctr"/>
              <a:r>
                <a:rPr lang="en-US" altLang="zh-CN" sz="13040" dirty="0">
                  <a:solidFill>
                    <a:schemeClr val="bg1"/>
                  </a:solidFill>
                  <a:latin typeface="Arial Black" panose="020B0A04020102020204" pitchFamily="34" charset="0"/>
                  <a:ea typeface="DFGothic-EB" pitchFamily="1" charset="-128"/>
                </a:rPr>
                <a:t>3</a:t>
              </a:r>
              <a:endParaRPr lang="zh-CN" altLang="en-US" sz="13040" dirty="0">
                <a:solidFill>
                  <a:schemeClr val="bg1"/>
                </a:solidFill>
                <a:latin typeface="Arial Black" panose="020B0A04020102020204" pitchFamily="34" charset="0"/>
                <a:ea typeface="DFGothic-EB" pitchFamily="1" charset="-128"/>
              </a:endParaRPr>
            </a:p>
          </p:txBody>
        </p:sp>
      </p:grpSp>
      <p:sp>
        <p:nvSpPr>
          <p:cNvPr id="30" name="矩形 29"/>
          <p:cNvSpPr/>
          <p:nvPr/>
        </p:nvSpPr>
        <p:spPr>
          <a:xfrm>
            <a:off x="3503853" y="2963795"/>
            <a:ext cx="3288080" cy="557717"/>
          </a:xfrm>
          <a:prstGeom prst="rect">
            <a:avLst/>
          </a:prstGeom>
        </p:spPr>
        <p:txBody>
          <a:bodyPr wrap="none">
            <a:spAutoFit/>
          </a:bodyPr>
          <a:lstStyle/>
          <a:p>
            <a:pPr>
              <a:spcBef>
                <a:spcPct val="0"/>
              </a:spcBef>
            </a:pPr>
            <a:r>
              <a:rPr lang="zh-CN" altLang="en-US" sz="3024" b="1" dirty="0">
                <a:solidFill>
                  <a:schemeClr val="bg1"/>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1200866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8f61443edfc9eed1d8ec9862bbcb2a162cd30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788</Words>
  <Application>Microsoft Office PowerPoint</Application>
  <PresentationFormat>自定义</PresentationFormat>
  <Paragraphs>108</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DICP</dc:title>
  <dc:creator>DICP</dc:creator>
  <cp:lastModifiedBy>Lenovo</cp:lastModifiedBy>
  <cp:revision>42</cp:revision>
  <dcterms:created xsi:type="dcterms:W3CDTF">2015-12-21T12:25:28Z</dcterms:created>
  <dcterms:modified xsi:type="dcterms:W3CDTF">2023-11-17T02:23:34Z</dcterms:modified>
</cp:coreProperties>
</file>