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15"/>
  </p:notesMasterIdLst>
  <p:sldIdLst>
    <p:sldId id="2780" r:id="rId2"/>
    <p:sldId id="2764" r:id="rId3"/>
    <p:sldId id="2765" r:id="rId4"/>
    <p:sldId id="2741" r:id="rId5"/>
    <p:sldId id="2781" r:id="rId6"/>
    <p:sldId id="2793" r:id="rId7"/>
    <p:sldId id="2783" r:id="rId8"/>
    <p:sldId id="2784" r:id="rId9"/>
    <p:sldId id="2794" r:id="rId10"/>
    <p:sldId id="2785" r:id="rId11"/>
    <p:sldId id="2786" r:id="rId12"/>
    <p:sldId id="2787" r:id="rId13"/>
    <p:sldId id="2790" r:id="rId14"/>
  </p:sldIdLst>
  <p:sldSz cx="12858750" cy="7232650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15"/>
    <a:srgbClr val="2E2E2E"/>
    <a:srgbClr val="1D1D1D"/>
    <a:srgbClr val="8ED2E2"/>
    <a:srgbClr val="F0D04E"/>
    <a:srgbClr val="03A9F0"/>
    <a:srgbClr val="212E3C"/>
    <a:srgbClr val="FBBF09"/>
    <a:srgbClr val="EF42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2986" autoAdjust="0"/>
  </p:normalViewPr>
  <p:slideViewPr>
    <p:cSldViewPr>
      <p:cViewPr>
        <p:scale>
          <a:sx n="125" d="100"/>
          <a:sy n="125" d="100"/>
        </p:scale>
        <p:origin x="-1494" y="-798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83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9573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0037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859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4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41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907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932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70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9093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525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14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4348" y="1925638"/>
            <a:ext cx="11090055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2023/11/17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73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13"/>
          <p:cNvSpPr/>
          <p:nvPr userDrawn="1"/>
        </p:nvSpPr>
        <p:spPr>
          <a:xfrm>
            <a:off x="3514" y="205188"/>
            <a:ext cx="44919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983" y="210437"/>
            <a:ext cx="790933" cy="7909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2023/11/17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15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8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0PPT素材\背景及图片\白麻子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" y="0"/>
            <a:ext cx="12858044" cy="72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4029" r:id="rId2"/>
    <p:sldLayoutId id="2147483682" r:id="rId3"/>
    <p:sldLayoutId id="2147484028" r:id="rId4"/>
  </p:sldLayoutIdLst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072825"/>
            <a:ext cx="12858044" cy="31683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5" rIns="91295" bIns="45645" rtlCol="0" anchor="ctr"/>
          <a:lstStyle/>
          <a:p>
            <a:pPr algn="ctr" defTabSz="912762"/>
            <a:r>
              <a:rPr lang="zh-CN" altLang="en-US" sz="7200" b="1" dirty="0" smtClean="0">
                <a:latin typeface="+mn-ea"/>
              </a:rPr>
              <a:t>榆林中科洁净能源创新研究院</a:t>
            </a:r>
            <a:r>
              <a:rPr lang="en-US" altLang="zh-CN" sz="7200" b="1" dirty="0" smtClean="0">
                <a:latin typeface="+mn-ea"/>
              </a:rPr>
              <a:t>PPT</a:t>
            </a:r>
            <a:r>
              <a:rPr lang="zh-CN" altLang="zh-CN" sz="7200" b="1" dirty="0" smtClean="0">
                <a:latin typeface="+mn-ea"/>
              </a:rPr>
              <a:t>模板</a:t>
            </a:r>
            <a:endParaRPr kumimoji="1" lang="zh-CN" altLang="en-US" sz="7200" b="1" dirty="0">
              <a:latin typeface="+mn-ea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308695" y="4780798"/>
            <a:ext cx="1210295" cy="707735"/>
          </a:xfrm>
          <a:prstGeom prst="rect">
            <a:avLst/>
          </a:prstGeom>
          <a:noFill/>
        </p:spPr>
        <p:txBody>
          <a:bodyPr wrap="none" lIns="91295" tIns="45645" rIns="91295" bIns="45645" rtlCol="0">
            <a:spAutoFit/>
          </a:bodyPr>
          <a:lstStyle/>
          <a:p>
            <a:r>
              <a:rPr kumimoji="1" lang="zh-CN" altLang="en-US" sz="4000" b="1" dirty="0" smtClean="0">
                <a:latin typeface="+mn-ea"/>
                <a:ea typeface="+mn-ea"/>
              </a:rPr>
              <a:t>部门</a:t>
            </a:r>
            <a:endParaRPr kumimoji="1" lang="zh-CN" altLang="en-US" sz="4000" b="1" dirty="0">
              <a:latin typeface="+mn-ea"/>
              <a:ea typeface="+mn-ea"/>
            </a:endParaRPr>
          </a:p>
        </p:txBody>
      </p:sp>
      <p:cxnSp>
        <p:nvCxnSpPr>
          <p:cNvPr id="163" name="直接连接符 162"/>
          <p:cNvCxnSpPr/>
          <p:nvPr/>
        </p:nvCxnSpPr>
        <p:spPr>
          <a:xfrm>
            <a:off x="351772" y="5711758"/>
            <a:ext cx="684932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51494" y="6006477"/>
            <a:ext cx="5577534" cy="476902"/>
          </a:xfrm>
          <a:prstGeom prst="rect">
            <a:avLst/>
          </a:prstGeom>
          <a:noFill/>
        </p:spPr>
        <p:txBody>
          <a:bodyPr wrap="square" lIns="91295" tIns="45645" rIns="91295" bIns="45645" rtlCol="0">
            <a:spAutoFit/>
          </a:bodyPr>
          <a:lstStyle/>
          <a:p>
            <a:pPr defTabSz="912762"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姓名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  年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月 日</a:t>
            </a:r>
            <a:endParaRPr lang="zh-CN" altLang="en-US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250" y="100802"/>
            <a:ext cx="849561" cy="84956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1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524719" y="231949"/>
            <a:ext cx="11305256" cy="461665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400" b="1" dirty="0">
                <a:solidFill>
                  <a:srgbClr val="2E2E2E"/>
                </a:solidFill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3" name="Group 59"/>
          <p:cNvGrpSpPr/>
          <p:nvPr/>
        </p:nvGrpSpPr>
        <p:grpSpPr>
          <a:xfrm>
            <a:off x="502579" y="1707697"/>
            <a:ext cx="2709401" cy="4539679"/>
            <a:chOff x="357158" y="1214428"/>
            <a:chExt cx="1926791" cy="3228394"/>
          </a:xfrm>
        </p:grpSpPr>
        <p:sp>
          <p:nvSpPr>
            <p:cNvPr id="4" name="Rectangle 1"/>
            <p:cNvSpPr/>
            <p:nvPr/>
          </p:nvSpPr>
          <p:spPr>
            <a:xfrm>
              <a:off x="357158" y="1214428"/>
              <a:ext cx="1926791" cy="17145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57"/>
            <p:cNvGrpSpPr/>
            <p:nvPr/>
          </p:nvGrpSpPr>
          <p:grpSpPr>
            <a:xfrm>
              <a:off x="680154" y="3500444"/>
              <a:ext cx="1485046" cy="942378"/>
              <a:chOff x="680154" y="3500444"/>
              <a:chExt cx="1485046" cy="942378"/>
            </a:xfrm>
          </p:grpSpPr>
          <p:sp>
            <p:nvSpPr>
              <p:cNvPr id="9" name="Rectangle 33"/>
              <p:cNvSpPr/>
              <p:nvPr/>
            </p:nvSpPr>
            <p:spPr>
              <a:xfrm>
                <a:off x="680154" y="3786196"/>
                <a:ext cx="1485046" cy="656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，</a:t>
                </a:r>
                <a:endPara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击添加相关标题文字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，</a:t>
                </a:r>
                <a:endPara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击添加相关标题文字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，</a:t>
                </a:r>
                <a:endParaRPr lang="en-GB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Rectangle 34"/>
              <p:cNvSpPr/>
              <p:nvPr/>
            </p:nvSpPr>
            <p:spPr>
              <a:xfrm>
                <a:off x="680154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6" name="Group 58"/>
            <p:cNvGrpSpPr/>
            <p:nvPr/>
          </p:nvGrpSpPr>
          <p:grpSpPr>
            <a:xfrm>
              <a:off x="785786" y="1214428"/>
              <a:ext cx="1071570" cy="357172"/>
              <a:chOff x="785786" y="1214428"/>
              <a:chExt cx="1071570" cy="357172"/>
            </a:xfrm>
          </p:grpSpPr>
          <p:sp>
            <p:nvSpPr>
              <p:cNvPr id="7" name="Rectangle 42"/>
              <p:cNvSpPr/>
              <p:nvPr/>
            </p:nvSpPr>
            <p:spPr>
              <a:xfrm>
                <a:off x="785786" y="1214428"/>
                <a:ext cx="1071570" cy="357172"/>
              </a:xfrm>
              <a:prstGeom prst="rect">
                <a:avLst/>
              </a:prstGeom>
              <a:solidFill>
                <a:srgbClr val="0070C0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881522" y="1285866"/>
                <a:ext cx="924748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7" dirty="0" smtClean="0">
                    <a:solidFill>
                      <a:schemeClr val="bg1"/>
                    </a:solidFill>
                    <a:latin typeface="+mn-ea"/>
                    <a:ea typeface="+mn-ea"/>
                    <a:cs typeface="Open Sans" pitchFamily="34" charset="0"/>
                  </a:rPr>
                  <a:t>20.11.2017</a:t>
                </a:r>
                <a:endParaRPr lang="en-US" sz="1687" dirty="0">
                  <a:solidFill>
                    <a:schemeClr val="bg1"/>
                  </a:solidFill>
                  <a:latin typeface="+mn-ea"/>
                  <a:ea typeface="+mn-ea"/>
                  <a:cs typeface="Open Sans" pitchFamily="34" charset="0"/>
                </a:endParaRPr>
              </a:p>
            </p:txBody>
          </p:sp>
        </p:grpSp>
      </p:grpSp>
      <p:grpSp>
        <p:nvGrpSpPr>
          <p:cNvPr id="11" name="Group 60"/>
          <p:cNvGrpSpPr/>
          <p:nvPr/>
        </p:nvGrpSpPr>
        <p:grpSpPr>
          <a:xfrm>
            <a:off x="3550657" y="1672108"/>
            <a:ext cx="2709401" cy="4575269"/>
            <a:chOff x="2524798" y="1189119"/>
            <a:chExt cx="1926791" cy="3253703"/>
          </a:xfrm>
        </p:grpSpPr>
        <p:sp>
          <p:nvSpPr>
            <p:cNvPr id="12" name="Rectangle 2"/>
            <p:cNvSpPr/>
            <p:nvPr/>
          </p:nvSpPr>
          <p:spPr>
            <a:xfrm>
              <a:off x="2524798" y="1214428"/>
              <a:ext cx="1926791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13" name="Group 56"/>
            <p:cNvGrpSpPr/>
            <p:nvPr/>
          </p:nvGrpSpPr>
          <p:grpSpPr>
            <a:xfrm>
              <a:off x="2881910" y="3500444"/>
              <a:ext cx="1496481" cy="942378"/>
              <a:chOff x="2881910" y="3500444"/>
              <a:chExt cx="1496481" cy="942378"/>
            </a:xfrm>
          </p:grpSpPr>
          <p:sp>
            <p:nvSpPr>
              <p:cNvPr id="17" name="Rectangle 36"/>
              <p:cNvSpPr/>
              <p:nvPr/>
            </p:nvSpPr>
            <p:spPr>
              <a:xfrm>
                <a:off x="2882118" y="3786196"/>
                <a:ext cx="1496273" cy="656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点击添加相关标题文字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，</a:t>
                </a:r>
                <a:endPara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击添加相关标题文字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，</a:t>
                </a:r>
                <a:endPara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击添加相关标题文字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，</a:t>
                </a:r>
                <a:endParaRPr lang="en-GB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Rectangle 37"/>
              <p:cNvSpPr/>
              <p:nvPr/>
            </p:nvSpPr>
            <p:spPr>
              <a:xfrm>
                <a:off x="2881910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请替换文字内容</a:t>
                </a:r>
              </a:p>
            </p:txBody>
          </p:sp>
        </p:grpSp>
        <p:grpSp>
          <p:nvGrpSpPr>
            <p:cNvPr id="14" name="Group 59"/>
            <p:cNvGrpSpPr/>
            <p:nvPr/>
          </p:nvGrpSpPr>
          <p:grpSpPr>
            <a:xfrm>
              <a:off x="2933327" y="1189119"/>
              <a:ext cx="1071570" cy="357172"/>
              <a:chOff x="2933327" y="1189119"/>
              <a:chExt cx="1071570" cy="357172"/>
            </a:xfrm>
          </p:grpSpPr>
          <p:sp>
            <p:nvSpPr>
              <p:cNvPr id="15" name="Rectangle 43"/>
              <p:cNvSpPr/>
              <p:nvPr/>
            </p:nvSpPr>
            <p:spPr>
              <a:xfrm>
                <a:off x="2933327" y="1189119"/>
                <a:ext cx="1071570" cy="357172"/>
              </a:xfrm>
              <a:prstGeom prst="rect">
                <a:avLst/>
              </a:prstGeom>
              <a:solidFill>
                <a:srgbClr val="2E2E2E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6" name="Rectangle 47"/>
              <p:cNvSpPr/>
              <p:nvPr/>
            </p:nvSpPr>
            <p:spPr>
              <a:xfrm>
                <a:off x="3024662" y="1285866"/>
                <a:ext cx="924748" cy="250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7" dirty="0" smtClean="0">
                    <a:solidFill>
                      <a:schemeClr val="bg1"/>
                    </a:solidFill>
                    <a:latin typeface="+mn-ea"/>
                    <a:ea typeface="+mn-ea"/>
                    <a:cs typeface="Open Sans" pitchFamily="34" charset="0"/>
                  </a:rPr>
                  <a:t>22.11.2017</a:t>
                </a:r>
                <a:endParaRPr lang="en-US" sz="1687" dirty="0">
                  <a:solidFill>
                    <a:schemeClr val="bg1"/>
                  </a:solidFill>
                  <a:latin typeface="+mn-ea"/>
                  <a:ea typeface="+mn-ea"/>
                  <a:cs typeface="Open Sans" pitchFamily="34" charset="0"/>
                </a:endParaRPr>
              </a:p>
            </p:txBody>
          </p:sp>
        </p:grpSp>
      </p:grpSp>
      <p:grpSp>
        <p:nvGrpSpPr>
          <p:cNvPr id="19" name="Group 61"/>
          <p:cNvGrpSpPr/>
          <p:nvPr/>
        </p:nvGrpSpPr>
        <p:grpSpPr>
          <a:xfrm>
            <a:off x="6598733" y="1672109"/>
            <a:ext cx="2709401" cy="4575268"/>
            <a:chOff x="4692438" y="1189120"/>
            <a:chExt cx="1926791" cy="3253703"/>
          </a:xfrm>
        </p:grpSpPr>
        <p:sp>
          <p:nvSpPr>
            <p:cNvPr id="20" name="Rectangle 3"/>
            <p:cNvSpPr/>
            <p:nvPr/>
          </p:nvSpPr>
          <p:spPr>
            <a:xfrm>
              <a:off x="4692438" y="1214428"/>
              <a:ext cx="1926791" cy="171451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21" name="Group 55"/>
            <p:cNvGrpSpPr/>
            <p:nvPr/>
          </p:nvGrpSpPr>
          <p:grpSpPr>
            <a:xfrm>
              <a:off x="5022128" y="3500445"/>
              <a:ext cx="1393378" cy="942378"/>
              <a:chOff x="5022128" y="3500445"/>
              <a:chExt cx="1393378" cy="942378"/>
            </a:xfrm>
          </p:grpSpPr>
          <p:sp>
            <p:nvSpPr>
              <p:cNvPr id="25" name="Rectangle 38"/>
              <p:cNvSpPr/>
              <p:nvPr/>
            </p:nvSpPr>
            <p:spPr>
              <a:xfrm>
                <a:off x="5022128" y="3786197"/>
                <a:ext cx="1393378" cy="656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点击添加相关标题文字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，</a:t>
                </a:r>
                <a:endPara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击添加相关标题文字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，</a:t>
                </a:r>
                <a:endPara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击添加相关标题文字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，</a:t>
                </a:r>
                <a:endParaRPr lang="en-GB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Rectangle 39"/>
              <p:cNvSpPr/>
              <p:nvPr/>
            </p:nvSpPr>
            <p:spPr>
              <a:xfrm>
                <a:off x="5032667" y="3500445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请替换文字内容</a:t>
                </a:r>
              </a:p>
            </p:txBody>
          </p:sp>
        </p:grpSp>
        <p:grpSp>
          <p:nvGrpSpPr>
            <p:cNvPr id="22" name="Group 60"/>
            <p:cNvGrpSpPr/>
            <p:nvPr/>
          </p:nvGrpSpPr>
          <p:grpSpPr>
            <a:xfrm>
              <a:off x="5139101" y="1189120"/>
              <a:ext cx="1071570" cy="357172"/>
              <a:chOff x="5139101" y="1189120"/>
              <a:chExt cx="1071570" cy="357172"/>
            </a:xfrm>
          </p:grpSpPr>
          <p:sp>
            <p:nvSpPr>
              <p:cNvPr id="23" name="Rectangle 44"/>
              <p:cNvSpPr/>
              <p:nvPr/>
            </p:nvSpPr>
            <p:spPr>
              <a:xfrm>
                <a:off x="5139101" y="1189120"/>
                <a:ext cx="1071570" cy="357172"/>
              </a:xfrm>
              <a:prstGeom prst="rect">
                <a:avLst/>
              </a:prstGeom>
              <a:solidFill>
                <a:srgbClr val="0070C0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24" name="Rectangle 48"/>
              <p:cNvSpPr/>
              <p:nvPr/>
            </p:nvSpPr>
            <p:spPr>
              <a:xfrm>
                <a:off x="5239240" y="1285866"/>
                <a:ext cx="924748" cy="250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7" dirty="0" smtClean="0">
                    <a:solidFill>
                      <a:schemeClr val="bg1"/>
                    </a:solidFill>
                    <a:latin typeface="+mn-ea"/>
                    <a:ea typeface="+mn-ea"/>
                    <a:cs typeface="Open Sans" pitchFamily="34" charset="0"/>
                  </a:rPr>
                  <a:t>23.11.2017</a:t>
                </a:r>
                <a:endParaRPr lang="en-US" sz="1687" dirty="0">
                  <a:solidFill>
                    <a:schemeClr val="bg1"/>
                  </a:solidFill>
                  <a:latin typeface="+mn-ea"/>
                  <a:ea typeface="+mn-ea"/>
                  <a:cs typeface="Open Sans" pitchFamily="34" charset="0"/>
                </a:endParaRPr>
              </a:p>
            </p:txBody>
          </p:sp>
        </p:grpSp>
      </p:grpSp>
      <p:grpSp>
        <p:nvGrpSpPr>
          <p:cNvPr id="27" name="Group 63"/>
          <p:cNvGrpSpPr/>
          <p:nvPr/>
        </p:nvGrpSpPr>
        <p:grpSpPr>
          <a:xfrm>
            <a:off x="9646768" y="1672109"/>
            <a:ext cx="2709401" cy="4575267"/>
            <a:chOff x="6860051" y="1189120"/>
            <a:chExt cx="1926791" cy="3253703"/>
          </a:xfrm>
        </p:grpSpPr>
        <p:sp>
          <p:nvSpPr>
            <p:cNvPr id="28" name="Rectangle 4"/>
            <p:cNvSpPr/>
            <p:nvPr/>
          </p:nvSpPr>
          <p:spPr>
            <a:xfrm>
              <a:off x="6860051" y="1214428"/>
              <a:ext cx="1926791" cy="1714512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29" name="Group 54"/>
            <p:cNvGrpSpPr/>
            <p:nvPr/>
          </p:nvGrpSpPr>
          <p:grpSpPr>
            <a:xfrm>
              <a:off x="7234843" y="3500445"/>
              <a:ext cx="1360540" cy="942378"/>
              <a:chOff x="7234843" y="3500445"/>
              <a:chExt cx="1360540" cy="942378"/>
            </a:xfrm>
          </p:grpSpPr>
          <p:sp>
            <p:nvSpPr>
              <p:cNvPr id="33" name="Rectangle 40"/>
              <p:cNvSpPr/>
              <p:nvPr/>
            </p:nvSpPr>
            <p:spPr>
              <a:xfrm>
                <a:off x="7234844" y="3786197"/>
                <a:ext cx="1360539" cy="656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点击添加相关标题文字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，</a:t>
                </a:r>
                <a:endPara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击添加相关标题文字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，</a:t>
                </a:r>
                <a:endPara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击添加相关标题文字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，</a:t>
                </a:r>
                <a:endParaRPr lang="en-GB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Rectangle 41"/>
              <p:cNvSpPr/>
              <p:nvPr/>
            </p:nvSpPr>
            <p:spPr>
              <a:xfrm>
                <a:off x="7234843" y="3500445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请替换文字内容</a:t>
                </a:r>
              </a:p>
            </p:txBody>
          </p:sp>
        </p:grpSp>
        <p:grpSp>
          <p:nvGrpSpPr>
            <p:cNvPr id="30" name="Group 61"/>
            <p:cNvGrpSpPr/>
            <p:nvPr/>
          </p:nvGrpSpPr>
          <p:grpSpPr>
            <a:xfrm>
              <a:off x="7289860" y="1189120"/>
              <a:ext cx="1071570" cy="357172"/>
              <a:chOff x="7289860" y="1189120"/>
              <a:chExt cx="1071570" cy="357172"/>
            </a:xfrm>
          </p:grpSpPr>
          <p:sp>
            <p:nvSpPr>
              <p:cNvPr id="31" name="Rectangle 45"/>
              <p:cNvSpPr/>
              <p:nvPr/>
            </p:nvSpPr>
            <p:spPr>
              <a:xfrm>
                <a:off x="7289860" y="1189120"/>
                <a:ext cx="1071570" cy="357172"/>
              </a:xfrm>
              <a:prstGeom prst="rect">
                <a:avLst/>
              </a:prstGeom>
              <a:solidFill>
                <a:srgbClr val="2E2E2E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32" name="Rectangle 49"/>
              <p:cNvSpPr/>
              <p:nvPr/>
            </p:nvSpPr>
            <p:spPr>
              <a:xfrm>
                <a:off x="7382380" y="1285866"/>
                <a:ext cx="924748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7" dirty="0" smtClean="0">
                    <a:solidFill>
                      <a:schemeClr val="bg1"/>
                    </a:solidFill>
                    <a:latin typeface="+mn-ea"/>
                    <a:ea typeface="+mn-ea"/>
                    <a:cs typeface="Open Sans" pitchFamily="34" charset="0"/>
                  </a:rPr>
                  <a:t>24.11.2017</a:t>
                </a:r>
                <a:endParaRPr lang="en-US" sz="1687" dirty="0">
                  <a:solidFill>
                    <a:schemeClr val="bg1"/>
                  </a:solidFill>
                  <a:latin typeface="+mn-ea"/>
                  <a:ea typeface="+mn-ea"/>
                  <a:cs typeface="Open Sans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6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524719" y="231949"/>
            <a:ext cx="11305256" cy="461665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400" b="1" dirty="0">
                <a:solidFill>
                  <a:srgbClr val="2E2E2E"/>
                </a:solidFill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" name="Freeform 7"/>
          <p:cNvSpPr/>
          <p:nvPr/>
        </p:nvSpPr>
        <p:spPr>
          <a:xfrm>
            <a:off x="353" y="2347896"/>
            <a:ext cx="8491667" cy="1723256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13937" y="2937626"/>
            <a:ext cx="1194995" cy="893596"/>
            <a:chOff x="6054436" y="2405136"/>
            <a:chExt cx="849821" cy="635481"/>
          </a:xfr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6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7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8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9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0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1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2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3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4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21063" y="1825730"/>
            <a:ext cx="1347305" cy="13473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6751943" y="4780286"/>
            <a:ext cx="446259" cy="391379"/>
            <a:chOff x="3175" y="-1587"/>
            <a:chExt cx="490538" cy="430212"/>
          </a:xfrm>
          <a:solidFill>
            <a:srgbClr val="2E2E2E"/>
          </a:solidFill>
        </p:grpSpPr>
        <p:sp>
          <p:nvSpPr>
            <p:cNvPr id="19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  <p:sp>
          <p:nvSpPr>
            <p:cNvPr id="20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</p:grpSp>
      <p:sp>
        <p:nvSpPr>
          <p:cNvPr id="21" name="Freeform 50"/>
          <p:cNvSpPr>
            <a:spLocks noEditPoints="1"/>
          </p:cNvSpPr>
          <p:nvPr/>
        </p:nvSpPr>
        <p:spPr bwMode="auto">
          <a:xfrm>
            <a:off x="740743" y="3566466"/>
            <a:ext cx="368168" cy="463721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2E2E2E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22" name="Freeform 48"/>
          <p:cNvSpPr>
            <a:spLocks noEditPoints="1"/>
          </p:cNvSpPr>
          <p:nvPr/>
        </p:nvSpPr>
        <p:spPr bwMode="auto">
          <a:xfrm>
            <a:off x="3693071" y="3688333"/>
            <a:ext cx="340470" cy="498179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ea"/>
              <a:ea typeface="+mj-ea"/>
            </a:endParaRPr>
          </a:p>
        </p:txBody>
      </p:sp>
      <p:grpSp>
        <p:nvGrpSpPr>
          <p:cNvPr id="23" name="Group 18"/>
          <p:cNvGrpSpPr/>
          <p:nvPr/>
        </p:nvGrpSpPr>
        <p:grpSpPr>
          <a:xfrm>
            <a:off x="9693765" y="3610548"/>
            <a:ext cx="439103" cy="439103"/>
            <a:chOff x="6350" y="4763"/>
            <a:chExt cx="492125" cy="492125"/>
          </a:xfrm>
          <a:solidFill>
            <a:srgbClr val="0070C0"/>
          </a:solidFill>
        </p:grpSpPr>
        <p:sp>
          <p:nvSpPr>
            <p:cNvPr id="24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  <p:sp>
          <p:nvSpPr>
            <p:cNvPr id="25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  <p:sp>
          <p:nvSpPr>
            <p:cNvPr id="26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45399" y="3114737"/>
            <a:ext cx="1138066" cy="1138066"/>
            <a:chOff x="4677858" y="2649672"/>
            <a:chExt cx="809336" cy="809336"/>
          </a:xfrm>
          <a:solidFill>
            <a:srgbClr val="0070C0"/>
          </a:solidFill>
        </p:grpSpPr>
        <p:sp>
          <p:nvSpPr>
            <p:cNvPr id="28" name="椭圆 27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2797" y="1868215"/>
            <a:ext cx="1138066" cy="1138066"/>
            <a:chOff x="4677858" y="2649672"/>
            <a:chExt cx="809336" cy="809336"/>
          </a:xfrm>
          <a:solidFill>
            <a:srgbClr val="0070C0"/>
          </a:solidFill>
        </p:grpSpPr>
        <p:sp>
          <p:nvSpPr>
            <p:cNvPr id="31" name="椭圆 30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pic>
        <p:nvPicPr>
          <p:cNvPr id="3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551" y="1077576"/>
            <a:ext cx="2516324" cy="25163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32" y="736005"/>
            <a:ext cx="2853101" cy="285310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10029775" y="2069061"/>
            <a:ext cx="1800200" cy="374391"/>
          </a:xfrm>
          <a:prstGeom prst="rect">
            <a:avLst/>
          </a:prstGeom>
        </p:spPr>
        <p:txBody>
          <a:bodyPr wrap="square" lIns="96448" tIns="48225" rIns="96448" bIns="48225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708593" y="4231269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708593" y="4616115"/>
            <a:ext cx="2264398" cy="11604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击添加相关标题文字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击添加相关标题文字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 Placeholder 7"/>
          <p:cNvSpPr txBox="1">
            <a:spLocks/>
          </p:cNvSpPr>
          <p:nvPr/>
        </p:nvSpPr>
        <p:spPr>
          <a:xfrm>
            <a:off x="3633529" y="441976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3633529" y="4804614"/>
            <a:ext cx="2291790" cy="106214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击添加相关标题文字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击添加相关标题文字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 Placeholder 7"/>
          <p:cNvSpPr txBox="1">
            <a:spLocks/>
          </p:cNvSpPr>
          <p:nvPr/>
        </p:nvSpPr>
        <p:spPr>
          <a:xfrm>
            <a:off x="6789353" y="524887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6789415" y="5633723"/>
            <a:ext cx="2376326" cy="9877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击添加相关标题文字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击添加相关标题文字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 Placeholder 7"/>
          <p:cNvSpPr txBox="1">
            <a:spLocks/>
          </p:cNvSpPr>
          <p:nvPr/>
        </p:nvSpPr>
        <p:spPr>
          <a:xfrm>
            <a:off x="9669735" y="4145549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3" name="Text Placeholder 2"/>
          <p:cNvSpPr txBox="1">
            <a:spLocks/>
          </p:cNvSpPr>
          <p:nvPr/>
        </p:nvSpPr>
        <p:spPr>
          <a:xfrm>
            <a:off x="9669735" y="4530395"/>
            <a:ext cx="2400294" cy="103014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击添加相关标题文字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击添加相关标题文字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98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524719" y="231949"/>
            <a:ext cx="11305256" cy="461665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400" b="1" dirty="0">
                <a:solidFill>
                  <a:srgbClr val="2E2E2E"/>
                </a:solidFill>
                <a:ea typeface="微软雅黑" panose="020B0503020204020204" pitchFamily="34" charset="-122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0544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" y="2032149"/>
            <a:ext cx="12858397" cy="31683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5" rIns="91295" bIns="45645" rtlCol="0" anchor="ctr"/>
          <a:lstStyle/>
          <a:p>
            <a:pPr algn="ctr"/>
            <a:r>
              <a:rPr kumimoji="1"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谢</a:t>
            </a:r>
            <a:endParaRPr kumimoji="1"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975" y="159941"/>
            <a:ext cx="835026" cy="83502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70234" cy="72326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92765" y="0"/>
            <a:ext cx="5965985" cy="72326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6874" b="1" dirty="0">
              <a:latin typeface="+mn-ea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6412819" y="649458"/>
            <a:ext cx="6497276" cy="1704989"/>
            <a:chOff x="4743860" y="461861"/>
            <a:chExt cx="4400139" cy="1154667"/>
          </a:xfrm>
        </p:grpSpPr>
        <p:sp>
          <p:nvSpPr>
            <p:cNvPr id="4" name="剪去单角的矩形 3"/>
            <p:cNvSpPr/>
            <p:nvPr/>
          </p:nvSpPr>
          <p:spPr>
            <a:xfrm flipH="1" flipV="1">
              <a:off x="4754355" y="461861"/>
              <a:ext cx="4389644" cy="1144170"/>
            </a:xfrm>
            <a:prstGeom prst="snip1Rect">
              <a:avLst>
                <a:gd name="adj" fmla="val 267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 flipV="1">
              <a:off x="4743860" y="1291124"/>
              <a:ext cx="325404" cy="32540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10065802" y="1502401"/>
            <a:ext cx="1313180" cy="76944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sz="4400" b="1" dirty="0">
                <a:solidFill>
                  <a:schemeClr val="bg1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5" name="矩形 24"/>
          <p:cNvSpPr/>
          <p:nvPr/>
        </p:nvSpPr>
        <p:spPr>
          <a:xfrm>
            <a:off x="7437487" y="882670"/>
            <a:ext cx="3941495" cy="769441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pPr algn="r"/>
            <a:r>
              <a:rPr lang="en-US" altLang="zh-CN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8661623" y="3328293"/>
            <a:ext cx="2717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单击此处添加标题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8008851" y="3266738"/>
            <a:ext cx="829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01</a:t>
            </a:r>
            <a:endParaRPr lang="zh-CN" altLang="en-US" cap="all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8661623" y="4091865"/>
            <a:ext cx="2717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单击此处添加标题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8008851" y="4030310"/>
            <a:ext cx="829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02</a:t>
            </a:r>
            <a:endParaRPr lang="zh-CN" altLang="en-US" cap="all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矩形 259"/>
          <p:cNvSpPr>
            <a:spLocks noChangeArrowheads="1"/>
          </p:cNvSpPr>
          <p:nvPr/>
        </p:nvSpPr>
        <p:spPr bwMode="auto">
          <a:xfrm>
            <a:off x="8661623" y="4817728"/>
            <a:ext cx="2717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单击此处添加标题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8008851" y="4756173"/>
            <a:ext cx="829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03</a:t>
            </a:r>
            <a:endParaRPr lang="zh-CN" altLang="en-US" cap="all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矩形 259"/>
          <p:cNvSpPr>
            <a:spLocks noChangeArrowheads="1"/>
          </p:cNvSpPr>
          <p:nvPr/>
        </p:nvSpPr>
        <p:spPr bwMode="auto">
          <a:xfrm>
            <a:off x="8661623" y="5530924"/>
            <a:ext cx="2717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b="1" cap="all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单击此处添加标题</a:t>
            </a:r>
          </a:p>
        </p:txBody>
      </p:sp>
      <p:sp>
        <p:nvSpPr>
          <p:cNvPr id="33" name="矩形 259"/>
          <p:cNvSpPr>
            <a:spLocks noChangeArrowheads="1"/>
          </p:cNvSpPr>
          <p:nvPr/>
        </p:nvSpPr>
        <p:spPr bwMode="auto">
          <a:xfrm>
            <a:off x="8008851" y="5479822"/>
            <a:ext cx="829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04</a:t>
            </a:r>
            <a:endParaRPr lang="zh-CN" altLang="en-US" cap="all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6069335" y="3577416"/>
            <a:ext cx="59766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4800" b="1" dirty="0">
                <a:solidFill>
                  <a:srgbClr val="2E2E2E"/>
                </a:solidFill>
                <a:latin typeface="+mj-ea"/>
                <a:ea typeface="+mj-ea"/>
              </a:rPr>
              <a:t>单击此处添加标题</a:t>
            </a:r>
          </a:p>
        </p:txBody>
      </p:sp>
      <p:sp>
        <p:nvSpPr>
          <p:cNvPr id="13" name="任意多边形 12"/>
          <p:cNvSpPr/>
          <p:nvPr/>
        </p:nvSpPr>
        <p:spPr bwMode="auto">
          <a:xfrm flipV="1">
            <a:off x="795" y="-8123"/>
            <a:ext cx="4684159" cy="4941973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/>
          <p:cNvSpPr/>
          <p:nvPr/>
        </p:nvSpPr>
        <p:spPr bwMode="auto">
          <a:xfrm flipV="1">
            <a:off x="795" y="-8123"/>
            <a:ext cx="3088733" cy="1720986"/>
          </a:xfrm>
          <a:prstGeom prst="triangle">
            <a:avLst>
              <a:gd name="adj" fmla="val 49494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56967" y="2126193"/>
            <a:ext cx="3024336" cy="278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506" b="1" dirty="0">
                <a:solidFill>
                  <a:srgbClr val="0070C0"/>
                </a:solidFill>
                <a:latin typeface="+mn-ea"/>
                <a:ea typeface="+mn-ea"/>
              </a:rPr>
              <a:t>01</a:t>
            </a:r>
            <a:endParaRPr lang="zh-CN" altLang="en-US" sz="17506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30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80617" y="132019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64146" y="132019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59177" y="1260568"/>
            <a:ext cx="2456864" cy="2456864"/>
            <a:chOff x="4184106" y="2952206"/>
            <a:chExt cx="3823790" cy="3823790"/>
          </a:xfrm>
        </p:grpSpPr>
        <p:sp>
          <p:nvSpPr>
            <p:cNvPr id="7" name="椭圆 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9" name="椭圆 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2E2E2E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540943" y="3976365"/>
            <a:ext cx="2247106" cy="1250412"/>
            <a:chOff x="2270922" y="5266962"/>
            <a:chExt cx="2389730" cy="1185642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2339200" y="5608352"/>
              <a:ext cx="2038928" cy="844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击添加相关标题文字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击添加相关标题文字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GB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2270922" y="5266962"/>
              <a:ext cx="2389730" cy="3502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2626730" y="3895306"/>
            <a:ext cx="1721759" cy="0"/>
          </a:xfrm>
          <a:prstGeom prst="line">
            <a:avLst/>
          </a:prstGeom>
          <a:ln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8140969" y="1260568"/>
            <a:ext cx="2456864" cy="2456864"/>
            <a:chOff x="4184106" y="2952206"/>
            <a:chExt cx="3823790" cy="3823790"/>
          </a:xfrm>
        </p:grpSpPr>
        <p:sp>
          <p:nvSpPr>
            <p:cNvPr id="16" name="椭圆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椭圆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070C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8445599" y="3976365"/>
            <a:ext cx="2520280" cy="1283371"/>
            <a:chOff x="2292601" y="5130406"/>
            <a:chExt cx="2662842" cy="1216894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2360879" y="5471797"/>
              <a:ext cx="2038928" cy="8755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r>
                <a:rPr lang="zh-CN" alt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击添加相关标题文字</a:t>
              </a:r>
              <a:r>
                <a:rPr lang="zh-CN" alt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击添加相关标题文字</a:t>
              </a:r>
              <a:r>
                <a:rPr lang="zh-CN" alt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GB" altLang="zh-CN" sz="12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2292601" y="5130406"/>
              <a:ext cx="2662842" cy="3502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8508522" y="3895306"/>
            <a:ext cx="1721759" cy="0"/>
          </a:xfrm>
          <a:prstGeom prst="line">
            <a:avLst/>
          </a:prstGeom>
          <a:ln w="9525"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 flipH="1">
            <a:off x="5174333" y="2279000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latin typeface="+mj-ea"/>
              <a:ea typeface="+mj-ea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5174333" y="4392013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latin typeface="+mj-ea"/>
              <a:ea typeface="+mj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229857" y="2896245"/>
            <a:ext cx="2495661" cy="1289387"/>
            <a:chOff x="1502658" y="4629752"/>
            <a:chExt cx="2151260" cy="1222594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1502658" y="5008097"/>
              <a:ext cx="2151260" cy="844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1555947" y="4629752"/>
              <a:ext cx="1961390" cy="350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030788" y="2169507"/>
            <a:ext cx="677227" cy="638986"/>
            <a:chOff x="3098700" y="5569159"/>
            <a:chExt cx="642147" cy="605886"/>
          </a:xfrm>
          <a:solidFill>
            <a:srgbClr val="0070C0"/>
          </a:solidFill>
        </p:grpSpPr>
        <p:sp>
          <p:nvSpPr>
            <p:cNvPr id="30" name="Freeform 349"/>
            <p:cNvSpPr>
              <a:spLocks/>
            </p:cNvSpPr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350"/>
            <p:cNvSpPr>
              <a:spLocks/>
            </p:cNvSpPr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43538" y="2182939"/>
            <a:ext cx="545546" cy="612125"/>
            <a:chOff x="3199776" y="780891"/>
            <a:chExt cx="470261" cy="527652"/>
          </a:xfrm>
          <a:solidFill>
            <a:srgbClr val="2E2E2E"/>
          </a:solidFill>
        </p:grpSpPr>
        <p:sp>
          <p:nvSpPr>
            <p:cNvPr id="36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524719" y="231949"/>
            <a:ext cx="11305256" cy="461665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40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4074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524719" y="231949"/>
            <a:ext cx="11305256" cy="461665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400" b="1" dirty="0">
                <a:solidFill>
                  <a:srgbClr val="2E2E2E"/>
                </a:solidFill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354" y="4023653"/>
            <a:ext cx="12860277" cy="91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379036" y="3428622"/>
            <a:ext cx="1223314" cy="1223118"/>
            <a:chOff x="1466675" y="3784103"/>
            <a:chExt cx="1301392" cy="1301862"/>
          </a:xfrm>
        </p:grpSpPr>
        <p:grpSp>
          <p:nvGrpSpPr>
            <p:cNvPr id="42" name="组合 41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7" name="同心圆 4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6" name="椭圆 4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3" name="TextBox 97"/>
            <p:cNvSpPr txBox="1"/>
            <p:nvPr/>
          </p:nvSpPr>
          <p:spPr>
            <a:xfrm>
              <a:off x="1692270" y="4180596"/>
              <a:ext cx="850204" cy="53139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en-US" altLang="zh-CN" sz="1969" dirty="0">
                  <a:solidFill>
                    <a:schemeClr val="bg1"/>
                  </a:solidFill>
                  <a:latin typeface="+mj-ea"/>
                  <a:ea typeface="+mj-ea"/>
                </a:rPr>
                <a:t>6</a:t>
              </a:r>
              <a:r>
                <a:rPr lang="zh-CN" altLang="en-US" sz="1969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930372" y="3593122"/>
            <a:ext cx="925859" cy="925710"/>
            <a:chOff x="3117025" y="3959191"/>
            <a:chExt cx="984950" cy="985306"/>
          </a:xfrm>
        </p:grpSpPr>
        <p:grpSp>
          <p:nvGrpSpPr>
            <p:cNvPr id="50" name="组合 49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4" name="同心圆 5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2E2E2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51" name="TextBox 104"/>
            <p:cNvSpPr txBox="1"/>
            <p:nvPr/>
          </p:nvSpPr>
          <p:spPr>
            <a:xfrm>
              <a:off x="3188495" y="4196695"/>
              <a:ext cx="850204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en-US" altLang="zh-CN" sz="1969" dirty="0">
                  <a:solidFill>
                    <a:schemeClr val="bg1"/>
                  </a:solidFill>
                  <a:latin typeface="+mj-ea"/>
                  <a:ea typeface="+mj-ea"/>
                </a:rPr>
                <a:t>7</a:t>
              </a:r>
              <a:r>
                <a:rPr lang="zh-CN" altLang="en-US" sz="1969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184253" y="3435995"/>
            <a:ext cx="1240154" cy="1239956"/>
            <a:chOff x="4450933" y="3791953"/>
            <a:chExt cx="1319306" cy="1319782"/>
          </a:xfrm>
        </p:grpSpPr>
        <p:grpSp>
          <p:nvGrpSpPr>
            <p:cNvPr id="57" name="组合 56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1" name="同心圆 6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0" name="椭圆 5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58" name="TextBox 111"/>
            <p:cNvSpPr txBox="1"/>
            <p:nvPr/>
          </p:nvSpPr>
          <p:spPr>
            <a:xfrm>
              <a:off x="4685484" y="4180595"/>
              <a:ext cx="850203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en-US" altLang="zh-CN" sz="1969" dirty="0">
                  <a:solidFill>
                    <a:schemeClr val="bg1"/>
                  </a:solidFill>
                  <a:latin typeface="+mj-ea"/>
                  <a:ea typeface="+mj-ea"/>
                </a:rPr>
                <a:t>8</a:t>
              </a:r>
              <a:r>
                <a:rPr lang="zh-CN" altLang="en-US" sz="1969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752428" y="3577326"/>
            <a:ext cx="957449" cy="957296"/>
            <a:chOff x="6119197" y="3942381"/>
            <a:chExt cx="1018558" cy="1018926"/>
          </a:xfrm>
        </p:grpSpPr>
        <p:grpSp>
          <p:nvGrpSpPr>
            <p:cNvPr id="64" name="组合 63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8" name="同心圆 6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7" name="椭圆 6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2E2E2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65" name="TextBox 118"/>
            <p:cNvSpPr txBox="1"/>
            <p:nvPr/>
          </p:nvSpPr>
          <p:spPr>
            <a:xfrm>
              <a:off x="6209133" y="4196696"/>
              <a:ext cx="850205" cy="53139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en-US" altLang="zh-CN" sz="1969" dirty="0">
                  <a:solidFill>
                    <a:schemeClr val="bg1"/>
                  </a:solidFill>
                  <a:latin typeface="+mj-ea"/>
                  <a:ea typeface="+mj-ea"/>
                </a:rPr>
                <a:t>9</a:t>
              </a:r>
              <a:r>
                <a:rPr lang="zh-CN" altLang="en-US" sz="1969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037903" y="3577328"/>
            <a:ext cx="996435" cy="957296"/>
            <a:chOff x="7486713" y="3942381"/>
            <a:chExt cx="1060031" cy="1018926"/>
          </a:xfrm>
        </p:grpSpPr>
        <p:grpSp>
          <p:nvGrpSpPr>
            <p:cNvPr id="71" name="组合 70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5" name="同心圆 7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74" name="椭圆 7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72" name="TextBox 125"/>
            <p:cNvSpPr txBox="1"/>
            <p:nvPr/>
          </p:nvSpPr>
          <p:spPr>
            <a:xfrm>
              <a:off x="7555666" y="4199439"/>
              <a:ext cx="991078" cy="48519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en-US" altLang="zh-CN" sz="1687" dirty="0">
                  <a:solidFill>
                    <a:schemeClr val="bg1"/>
                  </a:solidFill>
                  <a:latin typeface="+mj-ea"/>
                  <a:ea typeface="+mj-ea"/>
                </a:rPr>
                <a:t>10</a:t>
              </a:r>
              <a:r>
                <a:rPr lang="zh-CN" altLang="en-US" sz="1687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323373" y="3418552"/>
            <a:ext cx="1275054" cy="1274852"/>
            <a:chOff x="8854229" y="3773382"/>
            <a:chExt cx="1356434" cy="1356924"/>
          </a:xfrm>
        </p:grpSpPr>
        <p:grpSp>
          <p:nvGrpSpPr>
            <p:cNvPr id="78" name="组合 77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2" name="同心圆 8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81" name="椭圆 8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2E2E2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79" name="TextBox 132"/>
            <p:cNvSpPr txBox="1"/>
            <p:nvPr/>
          </p:nvSpPr>
          <p:spPr>
            <a:xfrm>
              <a:off x="9068719" y="4180595"/>
              <a:ext cx="1015119" cy="531391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en-US" altLang="zh-CN" sz="1969" dirty="0">
                  <a:solidFill>
                    <a:schemeClr val="bg1"/>
                  </a:solidFill>
                  <a:latin typeface="+mj-ea"/>
                  <a:ea typeface="+mj-ea"/>
                </a:rPr>
                <a:t>11</a:t>
              </a:r>
              <a:r>
                <a:rPr lang="zh-CN" altLang="en-US" sz="1969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926450" y="3189043"/>
            <a:ext cx="1734137" cy="1733860"/>
            <a:chOff x="10559621" y="3529102"/>
            <a:chExt cx="1844818" cy="1845484"/>
          </a:xfrm>
        </p:grpSpPr>
        <p:grpSp>
          <p:nvGrpSpPr>
            <p:cNvPr id="85" name="组合 84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9" name="同心圆 8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88" name="椭圆 8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86" name="TextBox 139"/>
            <p:cNvSpPr txBox="1"/>
            <p:nvPr/>
          </p:nvSpPr>
          <p:spPr>
            <a:xfrm>
              <a:off x="10948736" y="4180594"/>
              <a:ext cx="1097152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69" dirty="0">
                  <a:solidFill>
                    <a:schemeClr val="bg1"/>
                  </a:solidFill>
                  <a:latin typeface="+mj-ea"/>
                  <a:ea typeface="+mj-ea"/>
                </a:rPr>
                <a:t>12</a:t>
              </a:r>
              <a:r>
                <a:rPr lang="zh-CN" altLang="en-US" sz="1969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84759" y="1752600"/>
            <a:ext cx="2448271" cy="1326534"/>
            <a:chOff x="780129" y="1460169"/>
            <a:chExt cx="1463046" cy="895557"/>
          </a:xfrm>
        </p:grpSpPr>
        <p:sp>
          <p:nvSpPr>
            <p:cNvPr id="92" name="TextBox 145"/>
            <p:cNvSpPr txBox="1"/>
            <p:nvPr/>
          </p:nvSpPr>
          <p:spPr>
            <a:xfrm>
              <a:off x="800766" y="1667530"/>
              <a:ext cx="1363987" cy="461653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780129" y="1460169"/>
              <a:ext cx="1463046" cy="895557"/>
              <a:chOff x="780129" y="1460169"/>
              <a:chExt cx="1463046" cy="895557"/>
            </a:xfrm>
          </p:grpSpPr>
          <p:cxnSp>
            <p:nvCxnSpPr>
              <p:cNvPr id="94" name="直接连接符 93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148"/>
              <p:cNvSpPr txBox="1"/>
              <p:nvPr/>
            </p:nvSpPr>
            <p:spPr>
              <a:xfrm>
                <a:off x="780129" y="1460169"/>
                <a:ext cx="1463046" cy="187005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3333032" y="1752598"/>
            <a:ext cx="2664295" cy="1264796"/>
            <a:chOff x="736397" y="1596965"/>
            <a:chExt cx="1402654" cy="758761"/>
          </a:xfrm>
        </p:grpSpPr>
        <p:sp>
          <p:nvSpPr>
            <p:cNvPr id="97" name="TextBox 150"/>
            <p:cNvSpPr txBox="1"/>
            <p:nvPr/>
          </p:nvSpPr>
          <p:spPr>
            <a:xfrm>
              <a:off x="873900" y="1767303"/>
              <a:ext cx="1166203" cy="410228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字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736397" y="1596965"/>
              <a:ext cx="1402654" cy="758761"/>
              <a:chOff x="736397" y="1596965"/>
              <a:chExt cx="1402654" cy="758761"/>
            </a:xfrm>
          </p:grpSpPr>
          <p:cxnSp>
            <p:nvCxnSpPr>
              <p:cNvPr id="99" name="直接连接符 98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153"/>
              <p:cNvSpPr txBox="1"/>
              <p:nvPr/>
            </p:nvSpPr>
            <p:spPr>
              <a:xfrm>
                <a:off x="736397" y="1596965"/>
                <a:ext cx="1402654" cy="166174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6328120" y="1752599"/>
            <a:ext cx="2305160" cy="1215653"/>
            <a:chOff x="873900" y="1622147"/>
            <a:chExt cx="1166203" cy="669803"/>
          </a:xfrm>
        </p:grpSpPr>
        <p:sp>
          <p:nvSpPr>
            <p:cNvPr id="102" name="TextBox 155"/>
            <p:cNvSpPr txBox="1"/>
            <p:nvPr/>
          </p:nvSpPr>
          <p:spPr>
            <a:xfrm>
              <a:off x="873900" y="1767302"/>
              <a:ext cx="1166203" cy="358613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881564" y="1622147"/>
              <a:ext cx="1136449" cy="669803"/>
              <a:chOff x="881564" y="1622147"/>
              <a:chExt cx="1136449" cy="669803"/>
            </a:xfrm>
          </p:grpSpPr>
          <p:cxnSp>
            <p:nvCxnSpPr>
              <p:cNvPr id="104" name="直接连接符 103"/>
              <p:cNvCxnSpPr/>
              <p:nvPr/>
            </p:nvCxnSpPr>
            <p:spPr>
              <a:xfrm flipV="1">
                <a:off x="1481601" y="2139703"/>
                <a:ext cx="0" cy="15224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58"/>
              <p:cNvSpPr txBox="1"/>
              <p:nvPr/>
            </p:nvSpPr>
            <p:spPr>
              <a:xfrm>
                <a:off x="881564" y="1622147"/>
                <a:ext cx="1136449" cy="1540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9615450" y="1752597"/>
            <a:ext cx="2286534" cy="1264801"/>
            <a:chOff x="873900" y="1598062"/>
            <a:chExt cx="1222926" cy="717957"/>
          </a:xfrm>
        </p:grpSpPr>
        <p:sp>
          <p:nvSpPr>
            <p:cNvPr id="107" name="TextBox 160"/>
            <p:cNvSpPr txBox="1"/>
            <p:nvPr/>
          </p:nvSpPr>
          <p:spPr>
            <a:xfrm>
              <a:off x="873900" y="1767302"/>
              <a:ext cx="1166203" cy="369458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873900" y="1598062"/>
              <a:ext cx="1222926" cy="717957"/>
              <a:chOff x="873900" y="1598062"/>
              <a:chExt cx="1222926" cy="717957"/>
            </a:xfrm>
          </p:grpSpPr>
          <p:cxnSp>
            <p:nvCxnSpPr>
              <p:cNvPr id="109" name="直接连接符 108"/>
              <p:cNvCxnSpPr/>
              <p:nvPr/>
            </p:nvCxnSpPr>
            <p:spPr>
              <a:xfrm flipV="1">
                <a:off x="1481601" y="2180110"/>
                <a:ext cx="0" cy="13590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63"/>
              <p:cNvSpPr txBox="1"/>
              <p:nvPr/>
            </p:nvSpPr>
            <p:spPr>
              <a:xfrm>
                <a:off x="873900" y="1598062"/>
                <a:ext cx="1222926" cy="15868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2180903" y="4812393"/>
            <a:ext cx="2376265" cy="1301344"/>
            <a:chOff x="867277" y="1340833"/>
            <a:chExt cx="1213105" cy="853185"/>
          </a:xfrm>
        </p:grpSpPr>
        <p:sp>
          <p:nvSpPr>
            <p:cNvPr id="112" name="TextBox 165"/>
            <p:cNvSpPr txBox="1"/>
            <p:nvPr/>
          </p:nvSpPr>
          <p:spPr>
            <a:xfrm>
              <a:off x="873900" y="1767301"/>
              <a:ext cx="1166203" cy="426717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867277" y="1340833"/>
              <a:ext cx="1213105" cy="436056"/>
              <a:chOff x="867277" y="1340833"/>
              <a:chExt cx="1213105" cy="436056"/>
            </a:xfrm>
          </p:grpSpPr>
          <p:cxnSp>
            <p:nvCxnSpPr>
              <p:cNvPr id="114" name="直接连接符 113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68"/>
              <p:cNvSpPr txBox="1"/>
              <p:nvPr/>
            </p:nvSpPr>
            <p:spPr>
              <a:xfrm>
                <a:off x="867277" y="1595283"/>
                <a:ext cx="1213105" cy="18160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4996502" y="4812393"/>
            <a:ext cx="2368976" cy="1301344"/>
            <a:chOff x="873900" y="1340833"/>
            <a:chExt cx="1209384" cy="853185"/>
          </a:xfrm>
        </p:grpSpPr>
        <p:sp>
          <p:nvSpPr>
            <p:cNvPr id="117" name="TextBox 170"/>
            <p:cNvSpPr txBox="1"/>
            <p:nvPr/>
          </p:nvSpPr>
          <p:spPr>
            <a:xfrm>
              <a:off x="873900" y="1767301"/>
              <a:ext cx="1166203" cy="426717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875710" y="1340833"/>
              <a:ext cx="1207574" cy="418704"/>
              <a:chOff x="875710" y="1340833"/>
              <a:chExt cx="1207574" cy="418704"/>
            </a:xfrm>
          </p:grpSpPr>
          <p:cxnSp>
            <p:nvCxnSpPr>
              <p:cNvPr id="119" name="直接连接符 118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73"/>
              <p:cNvSpPr txBox="1"/>
              <p:nvPr/>
            </p:nvSpPr>
            <p:spPr>
              <a:xfrm>
                <a:off x="875710" y="1577931"/>
                <a:ext cx="1207574" cy="18160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7773807" y="4890620"/>
            <a:ext cx="2471993" cy="1301342"/>
            <a:chOff x="865537" y="1340833"/>
            <a:chExt cx="1261975" cy="853183"/>
          </a:xfrm>
        </p:grpSpPr>
        <p:sp>
          <p:nvSpPr>
            <p:cNvPr id="122" name="TextBox 175"/>
            <p:cNvSpPr txBox="1"/>
            <p:nvPr/>
          </p:nvSpPr>
          <p:spPr>
            <a:xfrm>
              <a:off x="873900" y="1767299"/>
              <a:ext cx="1166203" cy="426717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击添加相关标题文字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865537" y="1340833"/>
              <a:ext cx="1261975" cy="412479"/>
              <a:chOff x="865537" y="1340833"/>
              <a:chExt cx="1261975" cy="412479"/>
            </a:xfrm>
          </p:grpSpPr>
          <p:cxnSp>
            <p:nvCxnSpPr>
              <p:cNvPr id="124" name="直接连接符 123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78"/>
              <p:cNvSpPr txBox="1"/>
              <p:nvPr/>
            </p:nvSpPr>
            <p:spPr>
              <a:xfrm>
                <a:off x="865537" y="1571706"/>
                <a:ext cx="1261975" cy="18160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56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6069335" y="3577416"/>
            <a:ext cx="59766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4800" b="1" dirty="0">
                <a:solidFill>
                  <a:srgbClr val="2E2E2E"/>
                </a:solidFill>
                <a:latin typeface="+mj-ea"/>
                <a:ea typeface="+mj-ea"/>
              </a:rPr>
              <a:t>单击此处添加标题</a:t>
            </a:r>
          </a:p>
        </p:txBody>
      </p:sp>
      <p:sp>
        <p:nvSpPr>
          <p:cNvPr id="13" name="任意多边形 12"/>
          <p:cNvSpPr/>
          <p:nvPr/>
        </p:nvSpPr>
        <p:spPr bwMode="auto">
          <a:xfrm flipV="1">
            <a:off x="795" y="-8123"/>
            <a:ext cx="4684159" cy="4941973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/>
          <p:cNvSpPr/>
          <p:nvPr/>
        </p:nvSpPr>
        <p:spPr bwMode="auto">
          <a:xfrm flipV="1">
            <a:off x="795" y="-8123"/>
            <a:ext cx="3088733" cy="1720986"/>
          </a:xfrm>
          <a:prstGeom prst="triangle">
            <a:avLst>
              <a:gd name="adj" fmla="val 49494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56967" y="2126193"/>
            <a:ext cx="3024336" cy="278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506" b="1" dirty="0" smtClean="0">
                <a:solidFill>
                  <a:srgbClr val="0070C0"/>
                </a:solidFill>
                <a:latin typeface="+mn-ea"/>
                <a:ea typeface="+mn-ea"/>
              </a:rPr>
              <a:t>02</a:t>
            </a:r>
            <a:endParaRPr lang="zh-CN" altLang="en-US" sz="17506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69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524719" y="231949"/>
            <a:ext cx="11305256" cy="461665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400" b="1" dirty="0">
                <a:solidFill>
                  <a:srgbClr val="2E2E2E"/>
                </a:solidFill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6198858" y="1456085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接连接符 41"/>
          <p:cNvCxnSpPr/>
          <p:nvPr/>
        </p:nvCxnSpPr>
        <p:spPr bwMode="auto">
          <a:xfrm>
            <a:off x="6198858" y="4589731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椭圆 42"/>
          <p:cNvSpPr/>
          <p:nvPr/>
        </p:nvSpPr>
        <p:spPr bwMode="auto">
          <a:xfrm>
            <a:off x="5622950" y="3318279"/>
            <a:ext cx="1151816" cy="11521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578" tIns="64289" rIns="128578" bIns="64289" numCol="1" rtlCol="0" anchor="t" anchorCtr="0" compatLnSpc="1">
            <a:prstTxWarp prst="textNoShape">
              <a:avLst/>
            </a:prstTxWarp>
          </a:bodyPr>
          <a:lstStyle/>
          <a:p>
            <a:pPr defTabSz="1285800"/>
            <a:endParaRPr lang="zh-CN" altLang="en-US" sz="1687">
              <a:latin typeface="+mj-ea"/>
              <a:ea typeface="+mj-ea"/>
            </a:endParaRPr>
          </a:p>
        </p:txBody>
      </p:sp>
      <p:sp>
        <p:nvSpPr>
          <p:cNvPr id="44" name="TextBox 27"/>
          <p:cNvSpPr txBox="1"/>
          <p:nvPr/>
        </p:nvSpPr>
        <p:spPr>
          <a:xfrm>
            <a:off x="7392202" y="1987809"/>
            <a:ext cx="2611809" cy="4991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128578" tIns="64289" rIns="128578" bIns="64289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8"/>
          <p:cNvSpPr txBox="1"/>
          <p:nvPr/>
        </p:nvSpPr>
        <p:spPr>
          <a:xfrm>
            <a:off x="1176982" y="2767325"/>
            <a:ext cx="3836685" cy="960830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击添加相关标题文字，点击添加相关标题文字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击添加相关标题文字，点击添加相关标题文字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7345218" y="2767325"/>
            <a:ext cx="3836685" cy="927873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击添加相关标题文字，点击添加相关标题文字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击添加相关标题文字，点击添加相关标题文字。</a:t>
            </a:r>
            <a:endParaRPr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2746503" y="3894352"/>
            <a:ext cx="2267164" cy="372266"/>
          </a:xfrm>
          <a:prstGeom prst="rect">
            <a:avLst/>
          </a:prstGeom>
          <a:solidFill>
            <a:srgbClr val="0070C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矩形 48"/>
          <p:cNvSpPr/>
          <p:nvPr/>
        </p:nvSpPr>
        <p:spPr bwMode="auto">
          <a:xfrm>
            <a:off x="1829176" y="4482554"/>
            <a:ext cx="3184491" cy="372266"/>
          </a:xfrm>
          <a:prstGeom prst="rect">
            <a:avLst/>
          </a:prstGeom>
          <a:solidFill>
            <a:srgbClr val="0070C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矩形 49"/>
          <p:cNvSpPr/>
          <p:nvPr/>
        </p:nvSpPr>
        <p:spPr bwMode="auto">
          <a:xfrm>
            <a:off x="2397841" y="5056485"/>
            <a:ext cx="2615826" cy="372266"/>
          </a:xfrm>
          <a:prstGeom prst="rect">
            <a:avLst/>
          </a:prstGeom>
          <a:solidFill>
            <a:srgbClr val="0070C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矩形 50"/>
          <p:cNvSpPr/>
          <p:nvPr/>
        </p:nvSpPr>
        <p:spPr bwMode="auto">
          <a:xfrm>
            <a:off x="2746504" y="5620323"/>
            <a:ext cx="2267164" cy="372266"/>
          </a:xfrm>
          <a:prstGeom prst="rect">
            <a:avLst/>
          </a:prstGeom>
          <a:solidFill>
            <a:srgbClr val="0070C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矩形 51"/>
          <p:cNvSpPr/>
          <p:nvPr/>
        </p:nvSpPr>
        <p:spPr bwMode="auto">
          <a:xfrm>
            <a:off x="7345218" y="3894352"/>
            <a:ext cx="2252509" cy="3722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矩形 52"/>
          <p:cNvSpPr/>
          <p:nvPr/>
        </p:nvSpPr>
        <p:spPr bwMode="auto">
          <a:xfrm>
            <a:off x="7345218" y="4482554"/>
            <a:ext cx="3044597" cy="3722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矩形 53"/>
          <p:cNvSpPr/>
          <p:nvPr/>
        </p:nvSpPr>
        <p:spPr bwMode="auto">
          <a:xfrm>
            <a:off x="7345217" y="5056485"/>
            <a:ext cx="2658793" cy="3722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矩形 54"/>
          <p:cNvSpPr/>
          <p:nvPr/>
        </p:nvSpPr>
        <p:spPr bwMode="auto">
          <a:xfrm>
            <a:off x="7345218" y="5620323"/>
            <a:ext cx="2252509" cy="3722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38"/>
          <p:cNvSpPr txBox="1"/>
          <p:nvPr/>
        </p:nvSpPr>
        <p:spPr>
          <a:xfrm>
            <a:off x="5847446" y="3579550"/>
            <a:ext cx="796930" cy="649207"/>
          </a:xfrm>
          <a:prstGeom prst="rect">
            <a:avLst/>
          </a:prstGeom>
          <a:noFill/>
        </p:spPr>
        <p:txBody>
          <a:bodyPr wrap="none" lIns="128578" tIns="64289" rIns="128578" bIns="64289" rtlCol="0">
            <a:spAutoFit/>
          </a:bodyPr>
          <a:lstStyle/>
          <a:p>
            <a:r>
              <a:rPr lang="en-US" altLang="zh-CN" sz="3375" dirty="0">
                <a:solidFill>
                  <a:srgbClr val="F8F8F8"/>
                </a:solidFill>
                <a:latin typeface="+mj-ea"/>
                <a:ea typeface="+mj-ea"/>
              </a:rPr>
              <a:t>VS</a:t>
            </a:r>
            <a:endParaRPr lang="zh-CN" altLang="en-US" sz="3375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2397841" y="1987809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>
            <a:outerShdw blurRad="152400" dist="1524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30" tIns="42966" rIns="85930" bIns="42966" rtlCol="0" anchor="ctr"/>
          <a:lstStyle/>
          <a:p>
            <a:pPr algn="ctr"/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58" name="TextBox 27"/>
          <p:cNvSpPr txBox="1"/>
          <p:nvPr/>
        </p:nvSpPr>
        <p:spPr>
          <a:xfrm>
            <a:off x="2399120" y="1972200"/>
            <a:ext cx="2614547" cy="499166"/>
          </a:xfrm>
          <a:prstGeom prst="rect">
            <a:avLst/>
          </a:prstGeom>
          <a:solidFill>
            <a:srgbClr val="0070C0"/>
          </a:solidFill>
        </p:spPr>
        <p:txBody>
          <a:bodyPr wrap="square" lIns="128578" tIns="64289" rIns="128578" bIns="64289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8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524719" y="231949"/>
            <a:ext cx="11305256" cy="461665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400" b="1" dirty="0">
                <a:solidFill>
                  <a:srgbClr val="2E2E2E"/>
                </a:solidFill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858881" y="2309870"/>
            <a:ext cx="5102889" cy="23843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202422" y="1979814"/>
            <a:ext cx="6415806" cy="30444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108895" y="1796887"/>
            <a:ext cx="2326989" cy="95534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08895" y="4406535"/>
            <a:ext cx="2293223" cy="1009990"/>
            <a:chOff x="1591195" y="3531391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96434" y="1714703"/>
            <a:ext cx="2369445" cy="1037526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17607" y="4408413"/>
            <a:ext cx="2520280" cy="1008112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24"/>
          <p:cNvSpPr txBox="1"/>
          <p:nvPr/>
        </p:nvSpPr>
        <p:spPr>
          <a:xfrm>
            <a:off x="2180903" y="2176165"/>
            <a:ext cx="302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5"/>
          <p:cNvSpPr txBox="1"/>
          <p:nvPr/>
        </p:nvSpPr>
        <p:spPr>
          <a:xfrm>
            <a:off x="8661623" y="2320181"/>
            <a:ext cx="291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TextBox 26"/>
          <p:cNvSpPr txBox="1"/>
          <p:nvPr/>
        </p:nvSpPr>
        <p:spPr>
          <a:xfrm>
            <a:off x="2180903" y="4840461"/>
            <a:ext cx="454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27"/>
          <p:cNvSpPr txBox="1"/>
          <p:nvPr/>
        </p:nvSpPr>
        <p:spPr>
          <a:xfrm>
            <a:off x="8661623" y="4912469"/>
            <a:ext cx="282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438607" y="2530307"/>
            <a:ext cx="1943436" cy="1943436"/>
            <a:chOff x="3746633" y="1810030"/>
            <a:chExt cx="1382075" cy="1382075"/>
          </a:xfrm>
        </p:grpSpPr>
        <p:grpSp>
          <p:nvGrpSpPr>
            <p:cNvPr id="22" name="组合 21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3" name="TextBox 30"/>
            <p:cNvSpPr txBox="1"/>
            <p:nvPr/>
          </p:nvSpPr>
          <p:spPr>
            <a:xfrm>
              <a:off x="3978122" y="2397335"/>
              <a:ext cx="926418" cy="2188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26" name="TextBox 31"/>
          <p:cNvSpPr txBox="1"/>
          <p:nvPr/>
        </p:nvSpPr>
        <p:spPr>
          <a:xfrm>
            <a:off x="978706" y="2857500"/>
            <a:ext cx="3442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812751" y="5526469"/>
            <a:ext cx="365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33"/>
          <p:cNvSpPr txBox="1"/>
          <p:nvPr/>
        </p:nvSpPr>
        <p:spPr>
          <a:xfrm>
            <a:off x="8229575" y="5526469"/>
            <a:ext cx="364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34"/>
          <p:cNvSpPr txBox="1"/>
          <p:nvPr/>
        </p:nvSpPr>
        <p:spPr>
          <a:xfrm>
            <a:off x="8503416" y="2857500"/>
            <a:ext cx="3442694" cy="89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941128" y="1719494"/>
            <a:ext cx="524938" cy="52493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930149" y="4281681"/>
            <a:ext cx="524938" cy="524938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042725" y="4396042"/>
            <a:ext cx="524938" cy="52493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120302" y="1661406"/>
            <a:ext cx="524938" cy="524938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439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6069335" y="3577416"/>
            <a:ext cx="59766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4800" b="1" dirty="0">
                <a:solidFill>
                  <a:srgbClr val="2E2E2E"/>
                </a:solidFill>
                <a:latin typeface="+mj-ea"/>
                <a:ea typeface="+mj-ea"/>
              </a:rPr>
              <a:t>单击此处添加标题</a:t>
            </a:r>
          </a:p>
        </p:txBody>
      </p:sp>
      <p:sp>
        <p:nvSpPr>
          <p:cNvPr id="13" name="任意多边形 12"/>
          <p:cNvSpPr/>
          <p:nvPr/>
        </p:nvSpPr>
        <p:spPr bwMode="auto">
          <a:xfrm flipV="1">
            <a:off x="795" y="-8123"/>
            <a:ext cx="4684159" cy="4941973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/>
          <p:cNvSpPr/>
          <p:nvPr/>
        </p:nvSpPr>
        <p:spPr bwMode="auto">
          <a:xfrm flipV="1">
            <a:off x="795" y="-8123"/>
            <a:ext cx="3088733" cy="1720986"/>
          </a:xfrm>
          <a:prstGeom prst="triangle">
            <a:avLst>
              <a:gd name="adj" fmla="val 49494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56967" y="2126193"/>
            <a:ext cx="3024336" cy="278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506" b="1" dirty="0" smtClean="0">
                <a:solidFill>
                  <a:srgbClr val="0070C0"/>
                </a:solidFill>
                <a:latin typeface="+mn-ea"/>
                <a:ea typeface="+mn-ea"/>
              </a:rPr>
              <a:t>03</a:t>
            </a:r>
            <a:endParaRPr lang="zh-CN" altLang="en-US" sz="17506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39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08.pptx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749</Words>
  <Application>Microsoft Office PowerPoint</Application>
  <PresentationFormat>自定义</PresentationFormat>
  <Paragraphs>147</Paragraphs>
  <Slides>13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DICP</dc:title>
  <dc:creator/>
  <cp:lastModifiedBy/>
  <cp:revision>1</cp:revision>
  <dcterms:created xsi:type="dcterms:W3CDTF">2016-09-13T15:59:04Z</dcterms:created>
  <dcterms:modified xsi:type="dcterms:W3CDTF">2023-11-17T02:26:31Z</dcterms:modified>
</cp:coreProperties>
</file>