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15"/>
  </p:notesMasterIdLst>
  <p:sldIdLst>
    <p:sldId id="2780" r:id="rId2"/>
    <p:sldId id="2764" r:id="rId3"/>
    <p:sldId id="2765" r:id="rId4"/>
    <p:sldId id="2741" r:id="rId5"/>
    <p:sldId id="2781" r:id="rId6"/>
    <p:sldId id="2793" r:id="rId7"/>
    <p:sldId id="2783" r:id="rId8"/>
    <p:sldId id="2784" r:id="rId9"/>
    <p:sldId id="2794" r:id="rId10"/>
    <p:sldId id="2785" r:id="rId11"/>
    <p:sldId id="2786" r:id="rId12"/>
    <p:sldId id="2787" r:id="rId13"/>
    <p:sldId id="2790" r:id="rId14"/>
  </p:sldIdLst>
  <p:sldSz cx="9644063" cy="7232650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3" userDrawn="1">
          <p15:clr>
            <a:srgbClr val="A4A3A4"/>
          </p15:clr>
        </p15:guide>
        <p15:guide id="2" pos="3038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56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15"/>
    <a:srgbClr val="2E2E2E"/>
    <a:srgbClr val="1D1D1D"/>
    <a:srgbClr val="8ED2E2"/>
    <a:srgbClr val="F0D04E"/>
    <a:srgbClr val="03A9F0"/>
    <a:srgbClr val="212E3C"/>
    <a:srgbClr val="FBBF09"/>
    <a:srgbClr val="EF42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2986" autoAdjust="0"/>
  </p:normalViewPr>
  <p:slideViewPr>
    <p:cSldViewPr>
      <p:cViewPr>
        <p:scale>
          <a:sx n="150" d="100"/>
          <a:sy n="150" d="100"/>
        </p:scale>
        <p:origin x="-2148" y="-228"/>
      </p:cViewPr>
      <p:guideLst>
        <p:guide orient="horz" pos="373"/>
        <p:guide orient="horz" pos="4183"/>
        <p:guide pos="3038"/>
        <p:guide pos="384"/>
        <p:guide pos="5691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83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9573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0037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859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4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41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907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932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70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9093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525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14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2023/11/17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4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35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16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13"/>
          <p:cNvSpPr/>
          <p:nvPr userDrawn="1"/>
        </p:nvSpPr>
        <p:spPr>
          <a:xfrm>
            <a:off x="2635" y="205188"/>
            <a:ext cx="42690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1972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" fmla="*/ 0 w 2222628"/>
              <a:gd name="connsiteY0" fmla="*/ 964353 h 964353"/>
              <a:gd name="connsiteX1" fmla="*/ 679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71" y="159941"/>
            <a:ext cx="763018" cy="76301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28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0PPT素材\背景及图片\白麻子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" y="0"/>
            <a:ext cx="9643533" cy="72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</p:sldLayoutIdLst>
  <p:txStyles>
    <p:titleStyle>
      <a:lvl1pPr algn="l" defTabSz="68585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5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4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1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0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78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07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36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5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3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6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3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5" y="1708700"/>
            <a:ext cx="9643533" cy="23762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1" tIns="34234" rIns="68471" bIns="34234" rtlCol="0" anchor="ctr"/>
          <a:lstStyle/>
          <a:p>
            <a:pPr algn="ctr" defTabSz="684572"/>
            <a:r>
              <a:rPr lang="zh-CN" altLang="en-US" sz="5400" b="1" dirty="0" smtClean="0">
                <a:latin typeface="+mn-ea"/>
              </a:rPr>
              <a:t>榆林中科洁净能源创新研究院</a:t>
            </a:r>
            <a:r>
              <a:rPr lang="en-US" altLang="zh-CN" sz="5400" b="1" dirty="0" smtClean="0">
                <a:latin typeface="+mn-ea"/>
              </a:rPr>
              <a:t>PPT</a:t>
            </a:r>
            <a:r>
              <a:rPr lang="zh-CN" altLang="zh-CN" sz="5400" b="1" dirty="0">
                <a:latin typeface="+mn-ea"/>
              </a:rPr>
              <a:t>模板</a:t>
            </a:r>
            <a:endParaRPr kumimoji="1" lang="zh-CN" altLang="en-US" sz="5400" b="1" dirty="0">
              <a:latin typeface="+mn-ea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231522" y="4489680"/>
            <a:ext cx="907721" cy="530801"/>
          </a:xfrm>
          <a:prstGeom prst="rect">
            <a:avLst/>
          </a:prstGeom>
          <a:noFill/>
        </p:spPr>
        <p:txBody>
          <a:bodyPr wrap="none" lIns="68471" tIns="34234" rIns="68471" bIns="34234" rtlCol="0">
            <a:spAutoFit/>
          </a:bodyPr>
          <a:lstStyle/>
          <a:p>
            <a:r>
              <a:rPr kumimoji="1" lang="zh-CN" altLang="en-US" sz="3000" b="1" dirty="0">
                <a:latin typeface="+mn-ea"/>
                <a:ea typeface="+mn-ea"/>
              </a:rPr>
              <a:t>部门</a:t>
            </a:r>
          </a:p>
        </p:txBody>
      </p:sp>
      <p:cxnSp>
        <p:nvCxnSpPr>
          <p:cNvPr id="163" name="直接连接符 162"/>
          <p:cNvCxnSpPr/>
          <p:nvPr/>
        </p:nvCxnSpPr>
        <p:spPr>
          <a:xfrm>
            <a:off x="263829" y="5187900"/>
            <a:ext cx="513699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63620" y="5408939"/>
            <a:ext cx="4183151" cy="364089"/>
          </a:xfrm>
          <a:prstGeom prst="rect">
            <a:avLst/>
          </a:prstGeom>
          <a:noFill/>
        </p:spPr>
        <p:txBody>
          <a:bodyPr wrap="square" lIns="68471" tIns="34234" rIns="68471" bIns="34234" rtlCol="0">
            <a:spAutoFit/>
          </a:bodyPr>
          <a:lstStyle/>
          <a:p>
            <a:pPr defTabSz="684572">
              <a:lnSpc>
                <a:spcPts val="2250"/>
              </a:lnSpc>
            </a:pPr>
            <a:r>
              <a:rPr lang="zh-CN" altLang="en-US" b="1" dirty="0">
                <a:solidFill>
                  <a:srgbClr val="0070C0"/>
                </a:solidFill>
                <a:latin typeface="+mn-ea"/>
                <a:ea typeface="+mn-ea"/>
              </a:rPr>
              <a:t>姓名   年 月 日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00" y="231949"/>
            <a:ext cx="993577" cy="99357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93539" y="231949"/>
            <a:ext cx="8478942" cy="40011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000" b="1" dirty="0">
                <a:solidFill>
                  <a:srgbClr val="2E2E2E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3" name="Group 59"/>
          <p:cNvGrpSpPr/>
          <p:nvPr/>
        </p:nvGrpSpPr>
        <p:grpSpPr>
          <a:xfrm>
            <a:off x="376934" y="2184855"/>
            <a:ext cx="2141133" cy="3427843"/>
            <a:chOff x="357158" y="1214428"/>
            <a:chExt cx="2030223" cy="3250282"/>
          </a:xfrm>
        </p:grpSpPr>
        <p:sp>
          <p:nvSpPr>
            <p:cNvPr id="4" name="Rectangle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57"/>
            <p:cNvGrpSpPr/>
            <p:nvPr/>
          </p:nvGrpSpPr>
          <p:grpSpPr>
            <a:xfrm>
              <a:off x="680154" y="3500444"/>
              <a:ext cx="1707227" cy="964266"/>
              <a:chOff x="680154" y="3500444"/>
              <a:chExt cx="1707227" cy="964266"/>
            </a:xfrm>
          </p:grpSpPr>
          <p:sp>
            <p:nvSpPr>
              <p:cNvPr id="9" name="Rectangle 33"/>
              <p:cNvSpPr/>
              <p:nvPr/>
            </p:nvSpPr>
            <p:spPr>
              <a:xfrm>
                <a:off x="680154" y="3786196"/>
                <a:ext cx="1485046" cy="67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</a:t>
                </a:r>
                <a:endPara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</a:t>
                </a:r>
                <a:endPara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Rectangle 34"/>
              <p:cNvSpPr/>
              <p:nvPr/>
            </p:nvSpPr>
            <p:spPr>
              <a:xfrm>
                <a:off x="680154" y="3500444"/>
                <a:ext cx="1707227" cy="350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6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7" name="Rectangle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rgbClr val="0070C0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861153" y="1285866"/>
                <a:ext cx="965484" cy="272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65" dirty="0">
                    <a:solidFill>
                      <a:schemeClr val="bg1"/>
                    </a:solidFill>
                    <a:latin typeface="+mn-ea"/>
                    <a:ea typeface="+mn-ea"/>
                    <a:cs typeface="Open Sans" pitchFamily="34" charset="0"/>
                  </a:rPr>
                  <a:t>20.11.2017</a:t>
                </a:r>
              </a:p>
            </p:txBody>
          </p:sp>
        </p:grpSp>
      </p:grpSp>
      <p:grpSp>
        <p:nvGrpSpPr>
          <p:cNvPr id="11" name="Group 60"/>
          <p:cNvGrpSpPr/>
          <p:nvPr/>
        </p:nvGrpSpPr>
        <p:grpSpPr>
          <a:xfrm>
            <a:off x="2662993" y="2158163"/>
            <a:ext cx="2177114" cy="3454536"/>
            <a:chOff x="2524798" y="1189119"/>
            <a:chExt cx="2064340" cy="3275591"/>
          </a:xfrm>
        </p:grpSpPr>
        <p:sp>
          <p:nvSpPr>
            <p:cNvPr id="12" name="Rectangle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13" name="Group 56"/>
            <p:cNvGrpSpPr/>
            <p:nvPr/>
          </p:nvGrpSpPr>
          <p:grpSpPr>
            <a:xfrm>
              <a:off x="2881910" y="3500444"/>
              <a:ext cx="1707228" cy="964266"/>
              <a:chOff x="2881910" y="3500444"/>
              <a:chExt cx="1707228" cy="964266"/>
            </a:xfrm>
          </p:grpSpPr>
          <p:sp>
            <p:nvSpPr>
              <p:cNvPr id="17" name="Rectangle 36"/>
              <p:cNvSpPr/>
              <p:nvPr/>
            </p:nvSpPr>
            <p:spPr>
              <a:xfrm>
                <a:off x="2882118" y="3786196"/>
                <a:ext cx="1496273" cy="67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点击添加相关标题文字，</a:t>
                </a:r>
                <a:endPara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点击添加相关标题文字，</a:t>
                </a:r>
                <a:endPara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点击添加相关标题文字，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Rectangle 37"/>
              <p:cNvSpPr/>
              <p:nvPr/>
            </p:nvSpPr>
            <p:spPr>
              <a:xfrm>
                <a:off x="2881910" y="3500444"/>
                <a:ext cx="1707228" cy="350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请替换文字内容</a:t>
                </a:r>
              </a:p>
            </p:txBody>
          </p:sp>
        </p:grpSp>
        <p:grpSp>
          <p:nvGrpSpPr>
            <p:cNvPr id="14" name="Group 59"/>
            <p:cNvGrpSpPr/>
            <p:nvPr/>
          </p:nvGrpSpPr>
          <p:grpSpPr>
            <a:xfrm>
              <a:off x="2933327" y="1189119"/>
              <a:ext cx="1071570" cy="368882"/>
              <a:chOff x="2933327" y="1189119"/>
              <a:chExt cx="1071570" cy="368882"/>
            </a:xfrm>
          </p:grpSpPr>
          <p:sp>
            <p:nvSpPr>
              <p:cNvPr id="15" name="Rectangle 43"/>
              <p:cNvSpPr/>
              <p:nvPr/>
            </p:nvSpPr>
            <p:spPr>
              <a:xfrm>
                <a:off x="2933327" y="1189119"/>
                <a:ext cx="1071570" cy="357172"/>
              </a:xfrm>
              <a:prstGeom prst="rect">
                <a:avLst/>
              </a:prstGeom>
              <a:solidFill>
                <a:srgbClr val="2E2E2E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6" name="Rectangle 47"/>
              <p:cNvSpPr/>
              <p:nvPr/>
            </p:nvSpPr>
            <p:spPr>
              <a:xfrm>
                <a:off x="3004294" y="1285866"/>
                <a:ext cx="965484" cy="272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65" dirty="0">
                    <a:solidFill>
                      <a:schemeClr val="bg1"/>
                    </a:solidFill>
                    <a:latin typeface="+mn-ea"/>
                    <a:ea typeface="+mn-ea"/>
                    <a:cs typeface="Open Sans" pitchFamily="34" charset="0"/>
                  </a:rPr>
                  <a:t>22.11.2017</a:t>
                </a:r>
              </a:p>
            </p:txBody>
          </p:sp>
        </p:grpSp>
      </p:grpSp>
      <p:grpSp>
        <p:nvGrpSpPr>
          <p:cNvPr id="19" name="Group 61"/>
          <p:cNvGrpSpPr/>
          <p:nvPr/>
        </p:nvGrpSpPr>
        <p:grpSpPr>
          <a:xfrm>
            <a:off x="4949050" y="2158163"/>
            <a:ext cx="2159308" cy="3454535"/>
            <a:chOff x="4692438" y="1189120"/>
            <a:chExt cx="2047456" cy="3275591"/>
          </a:xfrm>
        </p:grpSpPr>
        <p:sp>
          <p:nvSpPr>
            <p:cNvPr id="20" name="Rectangle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21" name="Group 55"/>
            <p:cNvGrpSpPr/>
            <p:nvPr/>
          </p:nvGrpSpPr>
          <p:grpSpPr>
            <a:xfrm>
              <a:off x="5022128" y="3500445"/>
              <a:ext cx="1717766" cy="964266"/>
              <a:chOff x="5022128" y="3500445"/>
              <a:chExt cx="1717766" cy="964266"/>
            </a:xfrm>
          </p:grpSpPr>
          <p:sp>
            <p:nvSpPr>
              <p:cNvPr id="25" name="Rectangle 38"/>
              <p:cNvSpPr/>
              <p:nvPr/>
            </p:nvSpPr>
            <p:spPr>
              <a:xfrm>
                <a:off x="5022128" y="3786197"/>
                <a:ext cx="1393378" cy="67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点击添加相关标题文字，</a:t>
                </a:r>
                <a:endPara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点击添加相关标题文字，</a:t>
                </a:r>
                <a:endPara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点击添加相关标题文字，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Rectangle 39"/>
              <p:cNvSpPr/>
              <p:nvPr/>
            </p:nvSpPr>
            <p:spPr>
              <a:xfrm>
                <a:off x="5032667" y="3500445"/>
                <a:ext cx="1707227" cy="350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请替换文字内容</a:t>
                </a:r>
              </a:p>
            </p:txBody>
          </p:sp>
        </p:grpSp>
        <p:grpSp>
          <p:nvGrpSpPr>
            <p:cNvPr id="22" name="Group 60"/>
            <p:cNvGrpSpPr/>
            <p:nvPr/>
          </p:nvGrpSpPr>
          <p:grpSpPr>
            <a:xfrm>
              <a:off x="5139101" y="1189120"/>
              <a:ext cx="1071570" cy="368881"/>
              <a:chOff x="5139101" y="1189120"/>
              <a:chExt cx="1071570" cy="368881"/>
            </a:xfrm>
          </p:grpSpPr>
          <p:sp>
            <p:nvSpPr>
              <p:cNvPr id="23" name="Rectangle 44"/>
              <p:cNvSpPr/>
              <p:nvPr/>
            </p:nvSpPr>
            <p:spPr>
              <a:xfrm>
                <a:off x="5139101" y="1189120"/>
                <a:ext cx="1071570" cy="357172"/>
              </a:xfrm>
              <a:prstGeom prst="rect">
                <a:avLst/>
              </a:prstGeom>
              <a:solidFill>
                <a:srgbClr val="0070C0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24" name="Rectangle 48"/>
              <p:cNvSpPr/>
              <p:nvPr/>
            </p:nvSpPr>
            <p:spPr>
              <a:xfrm>
                <a:off x="5218872" y="1285866"/>
                <a:ext cx="965484" cy="272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65" dirty="0">
                    <a:solidFill>
                      <a:schemeClr val="bg1"/>
                    </a:solidFill>
                    <a:latin typeface="+mn-ea"/>
                    <a:ea typeface="+mn-ea"/>
                    <a:cs typeface="Open Sans" pitchFamily="34" charset="0"/>
                  </a:rPr>
                  <a:t>23.11.2017</a:t>
                </a:r>
              </a:p>
            </p:txBody>
          </p:sp>
        </p:grpSp>
      </p:grpSp>
      <p:grpSp>
        <p:nvGrpSpPr>
          <p:cNvPr id="27" name="Group 63"/>
          <p:cNvGrpSpPr/>
          <p:nvPr/>
        </p:nvGrpSpPr>
        <p:grpSpPr>
          <a:xfrm>
            <a:off x="7235076" y="2158164"/>
            <a:ext cx="2195760" cy="3454535"/>
            <a:chOff x="6860051" y="1189120"/>
            <a:chExt cx="2082020" cy="3275592"/>
          </a:xfrm>
        </p:grpSpPr>
        <p:sp>
          <p:nvSpPr>
            <p:cNvPr id="28" name="Rectangle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29" name="Group 54"/>
            <p:cNvGrpSpPr/>
            <p:nvPr/>
          </p:nvGrpSpPr>
          <p:grpSpPr>
            <a:xfrm>
              <a:off x="7234843" y="3500445"/>
              <a:ext cx="1707228" cy="964267"/>
              <a:chOff x="7234843" y="3500445"/>
              <a:chExt cx="1707228" cy="964267"/>
            </a:xfrm>
          </p:grpSpPr>
          <p:sp>
            <p:nvSpPr>
              <p:cNvPr id="33" name="Rectangle 40"/>
              <p:cNvSpPr/>
              <p:nvPr/>
            </p:nvSpPr>
            <p:spPr>
              <a:xfrm>
                <a:off x="7234844" y="3786197"/>
                <a:ext cx="1360539" cy="678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点击添加相关标题文字，</a:t>
                </a:r>
                <a:endPara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点击添加相关标题文字，</a:t>
                </a:r>
                <a:endPara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ea"/>
                    <a:sym typeface="+mn-lt"/>
                  </a:rPr>
                  <a:t>点击添加相关标题文字，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Rectangle 41"/>
              <p:cNvSpPr/>
              <p:nvPr/>
            </p:nvSpPr>
            <p:spPr>
              <a:xfrm>
                <a:off x="7234843" y="3500445"/>
                <a:ext cx="1707228" cy="350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请替换文字内容</a:t>
                </a:r>
              </a:p>
            </p:txBody>
          </p:sp>
        </p:grpSp>
        <p:grpSp>
          <p:nvGrpSpPr>
            <p:cNvPr id="30" name="Group 61"/>
            <p:cNvGrpSpPr/>
            <p:nvPr/>
          </p:nvGrpSpPr>
          <p:grpSpPr>
            <a:xfrm>
              <a:off x="7289860" y="1189120"/>
              <a:ext cx="1071570" cy="368881"/>
              <a:chOff x="7289860" y="1189120"/>
              <a:chExt cx="1071570" cy="368881"/>
            </a:xfrm>
          </p:grpSpPr>
          <p:sp>
            <p:nvSpPr>
              <p:cNvPr id="31" name="Rectangle 45"/>
              <p:cNvSpPr/>
              <p:nvPr/>
            </p:nvSpPr>
            <p:spPr>
              <a:xfrm>
                <a:off x="7289860" y="1189120"/>
                <a:ext cx="1071570" cy="357172"/>
              </a:xfrm>
              <a:prstGeom prst="rect">
                <a:avLst/>
              </a:prstGeom>
              <a:solidFill>
                <a:srgbClr val="2E2E2E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32" name="Rectangle 49"/>
              <p:cNvSpPr/>
              <p:nvPr/>
            </p:nvSpPr>
            <p:spPr>
              <a:xfrm>
                <a:off x="7362012" y="1285866"/>
                <a:ext cx="965484" cy="272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65" dirty="0">
                    <a:solidFill>
                      <a:schemeClr val="bg1"/>
                    </a:solidFill>
                    <a:latin typeface="+mn-ea"/>
                    <a:ea typeface="+mn-ea"/>
                    <a:cs typeface="Open Sans" pitchFamily="34" charset="0"/>
                  </a:rPr>
                  <a:t>24.11.2017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6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93539" y="231949"/>
            <a:ext cx="8478942" cy="40011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000" b="1" dirty="0">
                <a:solidFill>
                  <a:srgbClr val="2E2E2E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" name="Freeform 7"/>
          <p:cNvSpPr/>
          <p:nvPr/>
        </p:nvSpPr>
        <p:spPr>
          <a:xfrm>
            <a:off x="265" y="2665003"/>
            <a:ext cx="6368750" cy="1292442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85453" y="3107301"/>
            <a:ext cx="896246" cy="670197"/>
            <a:chOff x="6054436" y="2405136"/>
            <a:chExt cx="849821" cy="635481"/>
          </a:xfr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6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7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8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9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0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1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2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3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4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15797" y="2273379"/>
            <a:ext cx="1010479" cy="10104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5063958" y="4489296"/>
            <a:ext cx="334694" cy="293534"/>
            <a:chOff x="3175" y="-1587"/>
            <a:chExt cx="490538" cy="430212"/>
          </a:xfrm>
          <a:solidFill>
            <a:srgbClr val="2E2E2E"/>
          </a:solidFill>
        </p:grpSpPr>
        <p:sp>
          <p:nvSpPr>
            <p:cNvPr id="19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  <p:sp>
          <p:nvSpPr>
            <p:cNvPr id="20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</p:grpSp>
      <p:sp>
        <p:nvSpPr>
          <p:cNvPr id="21" name="Freeform 50"/>
          <p:cNvSpPr>
            <a:spLocks noEditPoints="1"/>
          </p:cNvSpPr>
          <p:nvPr/>
        </p:nvSpPr>
        <p:spPr bwMode="auto">
          <a:xfrm>
            <a:off x="555557" y="3578931"/>
            <a:ext cx="276126" cy="347791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2E2E2E"/>
          </a:solidFill>
          <a:ln w="9525">
            <a:noFill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22" name="Freeform 48"/>
          <p:cNvSpPr>
            <a:spLocks noEditPoints="1"/>
          </p:cNvSpPr>
          <p:nvPr/>
        </p:nvSpPr>
        <p:spPr bwMode="auto">
          <a:xfrm>
            <a:off x="2769803" y="3670332"/>
            <a:ext cx="255353" cy="373634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grpSp>
        <p:nvGrpSpPr>
          <p:cNvPr id="23" name="Group 18"/>
          <p:cNvGrpSpPr/>
          <p:nvPr/>
        </p:nvGrpSpPr>
        <p:grpSpPr>
          <a:xfrm>
            <a:off x="7270324" y="3611993"/>
            <a:ext cx="329327" cy="329327"/>
            <a:chOff x="6350" y="4763"/>
            <a:chExt cx="492125" cy="492125"/>
          </a:xfrm>
          <a:solidFill>
            <a:srgbClr val="0070C0"/>
          </a:solidFill>
        </p:grpSpPr>
        <p:sp>
          <p:nvSpPr>
            <p:cNvPr id="24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  <p:sp>
          <p:nvSpPr>
            <p:cNvPr id="25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  <p:sp>
          <p:nvSpPr>
            <p:cNvPr id="26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84049" y="3240134"/>
            <a:ext cx="853550" cy="853550"/>
            <a:chOff x="4677858" y="2649672"/>
            <a:chExt cx="809336" cy="809336"/>
          </a:xfrm>
          <a:solidFill>
            <a:srgbClr val="0070C0"/>
          </a:solidFill>
        </p:grpSpPr>
        <p:sp>
          <p:nvSpPr>
            <p:cNvPr id="28" name="椭圆 27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964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2097" y="2305242"/>
            <a:ext cx="853550" cy="853550"/>
            <a:chOff x="4677858" y="2649672"/>
            <a:chExt cx="809336" cy="809336"/>
          </a:xfrm>
          <a:solidFill>
            <a:srgbClr val="0070C0"/>
          </a:solidFill>
        </p:grpSpPr>
        <p:sp>
          <p:nvSpPr>
            <p:cNvPr id="31" name="椭圆 30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964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pic>
        <p:nvPicPr>
          <p:cNvPr id="3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63" y="1712263"/>
            <a:ext cx="1887243" cy="1887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99" y="1456085"/>
            <a:ext cx="2139826" cy="213982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7522331" y="2455878"/>
            <a:ext cx="1350150" cy="627042"/>
          </a:xfrm>
          <a:prstGeom prst="rect">
            <a:avLst/>
          </a:prstGeom>
        </p:spPr>
        <p:txBody>
          <a:bodyPr wrap="square" lIns="72336" tIns="36169" rIns="72336" bIns="36169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531444" y="4077534"/>
            <a:ext cx="1428269" cy="267632"/>
          </a:xfrm>
          <a:prstGeom prst="rect">
            <a:avLst/>
          </a:prstGeom>
        </p:spPr>
        <p:txBody>
          <a:bodyPr vert="horz" lIns="0" tIns="77900" rIns="0" bIns="7790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531444" y="4366167"/>
            <a:ext cx="1698299" cy="8703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 Placeholder 7"/>
          <p:cNvSpPr txBox="1">
            <a:spLocks/>
          </p:cNvSpPr>
          <p:nvPr/>
        </p:nvSpPr>
        <p:spPr>
          <a:xfrm>
            <a:off x="2725146" y="4218908"/>
            <a:ext cx="1428269" cy="267632"/>
          </a:xfrm>
          <a:prstGeom prst="rect">
            <a:avLst/>
          </a:prstGeom>
        </p:spPr>
        <p:txBody>
          <a:bodyPr vert="horz" lIns="0" tIns="77900" rIns="0" bIns="7790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2725146" y="4507542"/>
            <a:ext cx="1718843" cy="796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 Placeholder 7"/>
          <p:cNvSpPr txBox="1">
            <a:spLocks/>
          </p:cNvSpPr>
          <p:nvPr/>
        </p:nvSpPr>
        <p:spPr>
          <a:xfrm>
            <a:off x="5092014" y="4840740"/>
            <a:ext cx="1428269" cy="267632"/>
          </a:xfrm>
          <a:prstGeom prst="rect">
            <a:avLst/>
          </a:prstGeom>
        </p:spPr>
        <p:txBody>
          <a:bodyPr vert="horz" lIns="0" tIns="77900" rIns="0" bIns="7790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5092061" y="5129374"/>
            <a:ext cx="1782245" cy="7408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 Placeholder 7"/>
          <p:cNvSpPr txBox="1">
            <a:spLocks/>
          </p:cNvSpPr>
          <p:nvPr/>
        </p:nvSpPr>
        <p:spPr>
          <a:xfrm>
            <a:off x="7252301" y="4013244"/>
            <a:ext cx="1428269" cy="267632"/>
          </a:xfrm>
          <a:prstGeom prst="rect">
            <a:avLst/>
          </a:prstGeom>
        </p:spPr>
        <p:txBody>
          <a:bodyPr vert="horz" lIns="0" tIns="77900" rIns="0" bIns="7790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3" name="Text Placeholder 2"/>
          <p:cNvSpPr txBox="1">
            <a:spLocks/>
          </p:cNvSpPr>
          <p:nvPr/>
        </p:nvSpPr>
        <p:spPr>
          <a:xfrm>
            <a:off x="7252301" y="4301877"/>
            <a:ext cx="1800221" cy="7726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98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93539" y="231949"/>
            <a:ext cx="8478942" cy="40011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000" b="1" dirty="0">
                <a:solidFill>
                  <a:srgbClr val="2E2E2E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0544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4" y="2428193"/>
            <a:ext cx="9643798" cy="23762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1" tIns="34234" rIns="68471" bIns="34234" rtlCol="0" anchor="ctr"/>
          <a:lstStyle/>
          <a:p>
            <a:pPr algn="ctr"/>
            <a:r>
              <a:rPr kumimoji="1"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谢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439" y="231949"/>
            <a:ext cx="993577" cy="99357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945"/>
            <a:ext cx="6982272" cy="72451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69574" y="-19945"/>
            <a:ext cx="4474489" cy="724514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2656" b="1" dirty="0">
              <a:latin typeface="+mn-ea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4809614" y="1391175"/>
            <a:ext cx="4872957" cy="1278742"/>
            <a:chOff x="4743860" y="461861"/>
            <a:chExt cx="4400139" cy="1154667"/>
          </a:xfrm>
        </p:grpSpPr>
        <p:sp>
          <p:nvSpPr>
            <p:cNvPr id="4" name="剪去单角的矩形 3"/>
            <p:cNvSpPr/>
            <p:nvPr/>
          </p:nvSpPr>
          <p:spPr>
            <a:xfrm flipH="1" flipV="1">
              <a:off x="4754355" y="461861"/>
              <a:ext cx="4389644" cy="1144170"/>
            </a:xfrm>
            <a:prstGeom prst="snip1Rect">
              <a:avLst>
                <a:gd name="adj" fmla="val 267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 flipV="1">
              <a:off x="4743860" y="1291124"/>
              <a:ext cx="325404" cy="32540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7503185" y="2030882"/>
            <a:ext cx="1031052" cy="60016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sz="3300" b="1" dirty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5" name="矩形 24"/>
          <p:cNvSpPr/>
          <p:nvPr/>
        </p:nvSpPr>
        <p:spPr>
          <a:xfrm>
            <a:off x="5578116" y="1566084"/>
            <a:ext cx="2956121" cy="60016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algn="r"/>
            <a:r>
              <a:rPr lang="en-US" altLang="zh-CN" sz="33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300" b="1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6496218" y="3400301"/>
            <a:ext cx="2038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zh-CN" altLang="en-US" sz="1800" b="1" dirty="0">
                <a:solidFill>
                  <a:schemeClr val="bg1"/>
                </a:solidFill>
              </a:rPr>
              <a:t>单击此处添加标题</a:t>
            </a:r>
            <a:endParaRPr lang="zh-CN" altLang="zh-CN" sz="1800" b="1" dirty="0">
              <a:solidFill>
                <a:schemeClr val="bg1"/>
              </a:solidFill>
            </a:endParaRPr>
          </a:p>
        </p:txBody>
      </p: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6006639" y="3354135"/>
            <a:ext cx="622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01</a:t>
            </a:r>
            <a:endParaRPr lang="zh-CN" altLang="en-US" sz="2400" cap="all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6496218" y="3972980"/>
            <a:ext cx="2038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zh-CN" altLang="en-US" sz="1800" b="1" dirty="0">
                <a:solidFill>
                  <a:schemeClr val="bg1"/>
                </a:solidFill>
              </a:rPr>
              <a:t>单击此处添加标题</a:t>
            </a:r>
            <a:endParaRPr lang="zh-CN" altLang="zh-CN" sz="1800" b="1" dirty="0">
              <a:solidFill>
                <a:schemeClr val="bg1"/>
              </a:solidFill>
            </a:endParaRP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6006639" y="3926814"/>
            <a:ext cx="622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02</a:t>
            </a:r>
            <a:endParaRPr lang="zh-CN" altLang="en-US" sz="2400" cap="all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6496218" y="4517377"/>
            <a:ext cx="2038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zh-CN" altLang="en-US" sz="1800" b="1" dirty="0">
                <a:solidFill>
                  <a:schemeClr val="bg1"/>
                </a:solidFill>
              </a:rPr>
              <a:t>单击此处添加标题</a:t>
            </a:r>
            <a:endParaRPr lang="zh-CN" altLang="zh-CN" sz="1800" b="1" dirty="0">
              <a:solidFill>
                <a:schemeClr val="bg1"/>
              </a:solidFill>
            </a:endParaRPr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6006639" y="4471211"/>
            <a:ext cx="622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03</a:t>
            </a:r>
            <a:endParaRPr lang="zh-CN" altLang="en-US" sz="2400" cap="all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6496218" y="5052274"/>
            <a:ext cx="2038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b="1" cap="all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单击此处添加标题</a:t>
            </a:r>
          </a:p>
        </p:txBody>
      </p:sp>
      <p:sp>
        <p:nvSpPr>
          <p:cNvPr id="33" name="矩形 259"/>
          <p:cNvSpPr>
            <a:spLocks noChangeArrowheads="1"/>
          </p:cNvSpPr>
          <p:nvPr/>
        </p:nvSpPr>
        <p:spPr bwMode="auto">
          <a:xfrm>
            <a:off x="6006639" y="5013948"/>
            <a:ext cx="622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04</a:t>
            </a:r>
            <a:endParaRPr lang="zh-CN" altLang="en-US" sz="2400" cap="all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4552001" y="3587144"/>
            <a:ext cx="4482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600" b="1" dirty="0">
                <a:solidFill>
                  <a:srgbClr val="2E2E2E"/>
                </a:solidFill>
                <a:latin typeface="+mj-ea"/>
                <a:ea typeface="+mj-ea"/>
              </a:rPr>
              <a:t>单击此处添加标题</a:t>
            </a:r>
          </a:p>
        </p:txBody>
      </p:sp>
      <p:sp>
        <p:nvSpPr>
          <p:cNvPr id="13" name="任意多边形 12"/>
          <p:cNvSpPr/>
          <p:nvPr/>
        </p:nvSpPr>
        <p:spPr bwMode="auto">
          <a:xfrm flipV="1">
            <a:off x="0" y="0"/>
            <a:ext cx="3513119" cy="3706480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 bwMode="auto">
          <a:xfrm flipV="1">
            <a:off x="596" y="897989"/>
            <a:ext cx="2316550" cy="1290740"/>
          </a:xfrm>
          <a:prstGeom prst="triangle">
            <a:avLst>
              <a:gd name="adj" fmla="val 49494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7725" y="2498726"/>
            <a:ext cx="2268252" cy="2112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129" b="1" dirty="0">
                <a:solidFill>
                  <a:srgbClr val="0070C0"/>
                </a:solidFill>
                <a:latin typeface="+mn-ea"/>
                <a:ea typeface="+mn-ea"/>
              </a:rPr>
              <a:t>01</a:t>
            </a:r>
            <a:endParaRPr lang="zh-CN" altLang="en-US" sz="13129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30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710462" y="1894224"/>
            <a:ext cx="1810493" cy="329290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68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123109" y="1894224"/>
            <a:ext cx="1810493" cy="329290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68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94383" y="1849507"/>
            <a:ext cx="1842648" cy="1842648"/>
            <a:chOff x="4184106" y="2952206"/>
            <a:chExt cx="3823790" cy="3823790"/>
          </a:xfrm>
        </p:grpSpPr>
        <p:sp>
          <p:nvSpPr>
            <p:cNvPr id="7" name="椭圆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椭圆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2E2E2E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905707" y="3886356"/>
            <a:ext cx="1685330" cy="985611"/>
            <a:chOff x="2270922" y="5266962"/>
            <a:chExt cx="2389730" cy="1246076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2339200" y="5608352"/>
              <a:ext cx="2038928" cy="904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GB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2270922" y="5266962"/>
              <a:ext cx="2389730" cy="428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970048" y="3825561"/>
            <a:ext cx="1291319" cy="0"/>
          </a:xfrm>
          <a:prstGeom prst="line">
            <a:avLst/>
          </a:prstGeom>
          <a:ln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105727" y="1849507"/>
            <a:ext cx="1842648" cy="1842648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70C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334199" y="3886356"/>
            <a:ext cx="1890210" cy="985612"/>
            <a:chOff x="2292601" y="5130406"/>
            <a:chExt cx="2662842" cy="1246077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360879" y="5471797"/>
              <a:ext cx="2038929" cy="904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GB" altLang="zh-CN" sz="9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292601" y="5130406"/>
              <a:ext cx="2662842" cy="428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6381392" y="3825561"/>
            <a:ext cx="1291319" cy="0"/>
          </a:xfrm>
          <a:prstGeom prst="line">
            <a:avLst/>
          </a:prstGeom>
          <a:ln w="9525"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3880750" y="2613331"/>
            <a:ext cx="1882565" cy="269927"/>
          </a:xfrm>
          <a:prstGeom prst="rightArrow">
            <a:avLst>
              <a:gd name="adj1" fmla="val 55075"/>
              <a:gd name="adj2" fmla="val 618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68">
              <a:latin typeface="+mj-ea"/>
              <a:ea typeface="+mj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3880750" y="4198091"/>
            <a:ext cx="1882565" cy="269927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68">
              <a:latin typeface="+mj-ea"/>
              <a:ea typeface="+mj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922393" y="3076264"/>
            <a:ext cx="1871746" cy="1014842"/>
            <a:chOff x="1502658" y="4629752"/>
            <a:chExt cx="2151260" cy="1283029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1502658" y="5008097"/>
              <a:ext cx="2151260" cy="9046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1555947" y="4629752"/>
              <a:ext cx="1961390" cy="4280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73091" y="2531211"/>
            <a:ext cx="507920" cy="479240"/>
            <a:chOff x="3098700" y="5569159"/>
            <a:chExt cx="642147" cy="605886"/>
          </a:xfrm>
          <a:solidFill>
            <a:srgbClr val="0070C0"/>
          </a:solidFill>
        </p:grpSpPr>
        <p:sp>
          <p:nvSpPr>
            <p:cNvPr id="30" name="Freeform 349"/>
            <p:cNvSpPr>
              <a:spLocks/>
            </p:cNvSpPr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326" tIns="36164" rIns="72326" bIns="361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68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350"/>
            <p:cNvSpPr>
              <a:spLocks/>
            </p:cNvSpPr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326" tIns="36164" rIns="72326" bIns="361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68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326" tIns="36164" rIns="72326" bIns="361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68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326" tIns="36164" rIns="72326" bIns="361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68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326" tIns="36164" rIns="72326" bIns="361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68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432653" y="2541286"/>
            <a:ext cx="409160" cy="459094"/>
            <a:chOff x="3199776" y="780891"/>
            <a:chExt cx="470261" cy="527652"/>
          </a:xfrm>
          <a:solidFill>
            <a:srgbClr val="2E2E2E"/>
          </a:solidFill>
        </p:grpSpPr>
        <p:sp>
          <p:nvSpPr>
            <p:cNvPr id="3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326" tIns="36164" rIns="72326" bIns="361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68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326" tIns="36164" rIns="72326" bIns="361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68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326" tIns="36164" rIns="72326" bIns="361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68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326" tIns="36164" rIns="72326" bIns="3616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68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393539" y="231949"/>
            <a:ext cx="8478942" cy="40011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000" b="1" dirty="0">
                <a:solidFill>
                  <a:srgbClr val="2E2E2E"/>
                </a:solidFill>
                <a:latin typeface="+mj-lt"/>
                <a:ea typeface="微软雅黑" panose="020B0503020204020204" pitchFamily="34" charset="-122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4074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93539" y="231949"/>
            <a:ext cx="8478942" cy="40011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000" b="1" dirty="0">
                <a:solidFill>
                  <a:srgbClr val="2E2E2E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266" y="3921821"/>
            <a:ext cx="9645208" cy="689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88" tIns="48695" rIns="97388" bIns="48695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034277" y="3475548"/>
            <a:ext cx="917486" cy="917339"/>
            <a:chOff x="1466675" y="3784103"/>
            <a:chExt cx="1301392" cy="1301862"/>
          </a:xfrm>
        </p:grpSpPr>
        <p:grpSp>
          <p:nvGrpSpPr>
            <p:cNvPr id="42" name="组合 41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7" name="同心圆 4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6" name="椭圆 4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7">
                  <a:latin typeface="+mj-ea"/>
                  <a:ea typeface="+mj-ea"/>
                </a:endParaRPr>
              </a:p>
            </p:txBody>
          </p:sp>
        </p:grpSp>
        <p:sp>
          <p:nvSpPr>
            <p:cNvPr id="43" name="TextBox 97"/>
            <p:cNvSpPr txBox="1"/>
            <p:nvPr/>
          </p:nvSpPr>
          <p:spPr>
            <a:xfrm>
              <a:off x="1692270" y="4180596"/>
              <a:ext cx="850204" cy="531440"/>
            </a:xfrm>
            <a:prstGeom prst="rect">
              <a:avLst/>
            </a:prstGeom>
            <a:noFill/>
          </p:spPr>
          <p:txBody>
            <a:bodyPr wrap="square" lIns="145742" tIns="72871" rIns="145742" bIns="72871" rtlCol="0">
              <a:spAutoFit/>
            </a:bodyPr>
            <a:lstStyle/>
            <a:p>
              <a:pPr algn="ctr"/>
              <a:r>
                <a:rPr lang="en-US" altLang="zh-CN" sz="1477" dirty="0">
                  <a:solidFill>
                    <a:schemeClr val="bg1"/>
                  </a:solidFill>
                  <a:latin typeface="+mj-ea"/>
                  <a:ea typeface="+mj-ea"/>
                </a:rPr>
                <a:t>6</a:t>
              </a:r>
              <a:r>
                <a:rPr lang="zh-CN" altLang="en-US" sz="1477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197779" y="3598923"/>
            <a:ext cx="694394" cy="694283"/>
            <a:chOff x="3117025" y="3959191"/>
            <a:chExt cx="984950" cy="985306"/>
          </a:xfrm>
        </p:grpSpPr>
        <p:grpSp>
          <p:nvGrpSpPr>
            <p:cNvPr id="50" name="组合 49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4" name="同心圆 5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E2E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7">
                  <a:latin typeface="+mj-ea"/>
                  <a:ea typeface="+mj-ea"/>
                </a:endParaRPr>
              </a:p>
            </p:txBody>
          </p:sp>
        </p:grpSp>
        <p:sp>
          <p:nvSpPr>
            <p:cNvPr id="51" name="TextBox 104"/>
            <p:cNvSpPr txBox="1"/>
            <p:nvPr/>
          </p:nvSpPr>
          <p:spPr>
            <a:xfrm>
              <a:off x="3188495" y="4196695"/>
              <a:ext cx="850203" cy="531440"/>
            </a:xfrm>
            <a:prstGeom prst="rect">
              <a:avLst/>
            </a:prstGeom>
            <a:noFill/>
          </p:spPr>
          <p:txBody>
            <a:bodyPr wrap="square" lIns="145742" tIns="72871" rIns="145742" bIns="72871" rtlCol="0">
              <a:spAutoFit/>
            </a:bodyPr>
            <a:lstStyle/>
            <a:p>
              <a:pPr algn="ctr"/>
              <a:r>
                <a:rPr lang="en-US" altLang="zh-CN" sz="1477" dirty="0">
                  <a:solidFill>
                    <a:schemeClr val="bg1"/>
                  </a:solidFill>
                  <a:latin typeface="+mj-ea"/>
                  <a:ea typeface="+mj-ea"/>
                </a:rPr>
                <a:t>7</a:t>
              </a:r>
              <a:r>
                <a:rPr lang="zh-CN" altLang="en-US" sz="1477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138189" y="3481078"/>
            <a:ext cx="930116" cy="929967"/>
            <a:chOff x="4450933" y="3791953"/>
            <a:chExt cx="1319306" cy="1319782"/>
          </a:xfrm>
        </p:grpSpPr>
        <p:grpSp>
          <p:nvGrpSpPr>
            <p:cNvPr id="57" name="组合 56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1" name="同心圆 6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0" name="椭圆 5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7">
                  <a:latin typeface="+mj-ea"/>
                  <a:ea typeface="+mj-ea"/>
                </a:endParaRPr>
              </a:p>
            </p:txBody>
          </p:sp>
        </p:grpSp>
        <p:sp>
          <p:nvSpPr>
            <p:cNvPr id="58" name="TextBox 111"/>
            <p:cNvSpPr txBox="1"/>
            <p:nvPr/>
          </p:nvSpPr>
          <p:spPr>
            <a:xfrm>
              <a:off x="4685483" y="4180594"/>
              <a:ext cx="850204" cy="531440"/>
            </a:xfrm>
            <a:prstGeom prst="rect">
              <a:avLst/>
            </a:prstGeom>
            <a:noFill/>
          </p:spPr>
          <p:txBody>
            <a:bodyPr wrap="square" lIns="145742" tIns="72871" rIns="145742" bIns="72871" rtlCol="0">
              <a:spAutoFit/>
            </a:bodyPr>
            <a:lstStyle/>
            <a:p>
              <a:pPr algn="ctr"/>
              <a:r>
                <a:rPr lang="en-US" altLang="zh-CN" sz="1477" dirty="0">
                  <a:solidFill>
                    <a:schemeClr val="bg1"/>
                  </a:solidFill>
                  <a:latin typeface="+mj-ea"/>
                  <a:ea typeface="+mj-ea"/>
                </a:rPr>
                <a:t>8</a:t>
              </a:r>
              <a:r>
                <a:rPr lang="zh-CN" altLang="en-US" sz="1477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314321" y="3587076"/>
            <a:ext cx="718087" cy="717972"/>
            <a:chOff x="6119197" y="3942381"/>
            <a:chExt cx="1018558" cy="1018926"/>
          </a:xfrm>
        </p:grpSpPr>
        <p:grpSp>
          <p:nvGrpSpPr>
            <p:cNvPr id="64" name="组合 63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8" name="同心圆 6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7" name="椭圆 6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E2E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7">
                  <a:latin typeface="+mj-ea"/>
                  <a:ea typeface="+mj-ea"/>
                </a:endParaRPr>
              </a:p>
            </p:txBody>
          </p:sp>
        </p:grpSp>
        <p:sp>
          <p:nvSpPr>
            <p:cNvPr id="65" name="TextBox 118"/>
            <p:cNvSpPr txBox="1"/>
            <p:nvPr/>
          </p:nvSpPr>
          <p:spPr>
            <a:xfrm>
              <a:off x="6209133" y="4196697"/>
              <a:ext cx="850206" cy="531440"/>
            </a:xfrm>
            <a:prstGeom prst="rect">
              <a:avLst/>
            </a:prstGeom>
            <a:noFill/>
          </p:spPr>
          <p:txBody>
            <a:bodyPr wrap="square" lIns="145742" tIns="72871" rIns="145742" bIns="72871" rtlCol="0">
              <a:spAutoFit/>
            </a:bodyPr>
            <a:lstStyle/>
            <a:p>
              <a:pPr algn="ctr"/>
              <a:r>
                <a:rPr lang="en-US" altLang="zh-CN" sz="1477" dirty="0">
                  <a:solidFill>
                    <a:schemeClr val="bg1"/>
                  </a:solidFill>
                  <a:latin typeface="+mj-ea"/>
                  <a:ea typeface="+mj-ea"/>
                </a:rPr>
                <a:t>9</a:t>
              </a:r>
              <a:r>
                <a:rPr lang="zh-CN" altLang="en-US" sz="1477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278428" y="3587077"/>
            <a:ext cx="747326" cy="717972"/>
            <a:chOff x="7486713" y="3942381"/>
            <a:chExt cx="1060031" cy="1018926"/>
          </a:xfrm>
        </p:grpSpPr>
        <p:grpSp>
          <p:nvGrpSpPr>
            <p:cNvPr id="71" name="组合 70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5" name="同心圆 7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74" name="椭圆 7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7">
                  <a:latin typeface="+mj-ea"/>
                  <a:ea typeface="+mj-ea"/>
                </a:endParaRPr>
              </a:p>
            </p:txBody>
          </p:sp>
        </p:grpSp>
        <p:sp>
          <p:nvSpPr>
            <p:cNvPr id="72" name="TextBox 125"/>
            <p:cNvSpPr txBox="1"/>
            <p:nvPr/>
          </p:nvSpPr>
          <p:spPr>
            <a:xfrm>
              <a:off x="7555666" y="4199439"/>
              <a:ext cx="991078" cy="485121"/>
            </a:xfrm>
            <a:prstGeom prst="rect">
              <a:avLst/>
            </a:prstGeom>
            <a:noFill/>
          </p:spPr>
          <p:txBody>
            <a:bodyPr wrap="square" lIns="145742" tIns="72871" rIns="145742" bIns="72871" rtlCol="0">
              <a:spAutoFit/>
            </a:bodyPr>
            <a:lstStyle/>
            <a:p>
              <a:pPr algn="ctr"/>
              <a:r>
                <a:rPr lang="en-US" altLang="zh-CN" sz="1265" dirty="0">
                  <a:solidFill>
                    <a:schemeClr val="bg1"/>
                  </a:solidFill>
                  <a:latin typeface="+mj-ea"/>
                  <a:ea typeface="+mj-ea"/>
                </a:rPr>
                <a:t>10</a:t>
              </a:r>
              <a:r>
                <a:rPr lang="zh-CN" altLang="en-US" sz="1265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242529" y="3467995"/>
            <a:ext cx="956291" cy="956139"/>
            <a:chOff x="8854229" y="3773382"/>
            <a:chExt cx="1356434" cy="1356924"/>
          </a:xfrm>
        </p:grpSpPr>
        <p:grpSp>
          <p:nvGrpSpPr>
            <p:cNvPr id="78" name="组合 77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2" name="同心圆 8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81" name="椭圆 8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2E2E2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7">
                  <a:latin typeface="+mj-ea"/>
                  <a:ea typeface="+mj-ea"/>
                </a:endParaRPr>
              </a:p>
            </p:txBody>
          </p:sp>
        </p:grpSp>
        <p:sp>
          <p:nvSpPr>
            <p:cNvPr id="79" name="TextBox 132"/>
            <p:cNvSpPr txBox="1"/>
            <p:nvPr/>
          </p:nvSpPr>
          <p:spPr>
            <a:xfrm>
              <a:off x="9068719" y="4180594"/>
              <a:ext cx="1015119" cy="531440"/>
            </a:xfrm>
            <a:prstGeom prst="rect">
              <a:avLst/>
            </a:prstGeom>
            <a:noFill/>
          </p:spPr>
          <p:txBody>
            <a:bodyPr wrap="square" lIns="145742" tIns="72871" rIns="145742" bIns="72871" rtlCol="0">
              <a:spAutoFit/>
            </a:bodyPr>
            <a:lstStyle/>
            <a:p>
              <a:pPr algn="ctr"/>
              <a:r>
                <a:rPr lang="en-US" altLang="zh-CN" sz="1477" dirty="0">
                  <a:solidFill>
                    <a:schemeClr val="bg1"/>
                  </a:solidFill>
                  <a:latin typeface="+mj-ea"/>
                  <a:ea typeface="+mj-ea"/>
                </a:rPr>
                <a:t>11</a:t>
              </a:r>
              <a:r>
                <a:rPr lang="zh-CN" altLang="en-US" sz="1477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444838" y="3295864"/>
            <a:ext cx="1300603" cy="1300395"/>
            <a:chOff x="10559621" y="3529102"/>
            <a:chExt cx="1844818" cy="1845484"/>
          </a:xfrm>
        </p:grpSpPr>
        <p:grpSp>
          <p:nvGrpSpPr>
            <p:cNvPr id="85" name="组合 84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9" name="同心圆 8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77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88" name="椭圆 8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7">
                  <a:latin typeface="+mj-ea"/>
                  <a:ea typeface="+mj-ea"/>
                </a:endParaRPr>
              </a:p>
            </p:txBody>
          </p:sp>
        </p:grpSp>
        <p:sp>
          <p:nvSpPr>
            <p:cNvPr id="86" name="TextBox 139"/>
            <p:cNvSpPr txBox="1"/>
            <p:nvPr/>
          </p:nvSpPr>
          <p:spPr>
            <a:xfrm>
              <a:off x="10948735" y="4180594"/>
              <a:ext cx="1097152" cy="531440"/>
            </a:xfrm>
            <a:prstGeom prst="rect">
              <a:avLst/>
            </a:prstGeom>
            <a:noFill/>
          </p:spPr>
          <p:txBody>
            <a:bodyPr wrap="square" lIns="145742" tIns="72871" rIns="145742" bIns="72871" rtlCol="0">
              <a:spAutoFit/>
            </a:bodyPr>
            <a:lstStyle/>
            <a:p>
              <a:r>
                <a:rPr lang="en-US" altLang="zh-CN" sz="1477" dirty="0">
                  <a:solidFill>
                    <a:schemeClr val="bg1"/>
                  </a:solidFill>
                  <a:latin typeface="+mj-ea"/>
                  <a:ea typeface="+mj-ea"/>
                </a:rPr>
                <a:t>12</a:t>
              </a:r>
              <a:r>
                <a:rPr lang="zh-CN" altLang="en-US" sz="1477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63570" y="2218531"/>
            <a:ext cx="1836203" cy="994901"/>
            <a:chOff x="780129" y="1460169"/>
            <a:chExt cx="1463046" cy="895557"/>
          </a:xfrm>
        </p:grpSpPr>
        <p:sp>
          <p:nvSpPr>
            <p:cNvPr id="92" name="TextBox 145"/>
            <p:cNvSpPr txBox="1"/>
            <p:nvPr/>
          </p:nvSpPr>
          <p:spPr>
            <a:xfrm>
              <a:off x="800766" y="1667530"/>
              <a:ext cx="1363987" cy="461653"/>
            </a:xfrm>
            <a:prstGeom prst="rect">
              <a:avLst/>
            </a:prstGeom>
            <a:noFill/>
          </p:spPr>
          <p:txBody>
            <a:bodyPr wrap="square" lIns="96426" tIns="48212" rIns="96426" bIns="48212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780129" y="1460169"/>
              <a:ext cx="1463046" cy="895557"/>
              <a:chOff x="780129" y="1460169"/>
              <a:chExt cx="1463046" cy="895557"/>
            </a:xfrm>
          </p:grpSpPr>
          <p:cxnSp>
            <p:nvCxnSpPr>
              <p:cNvPr id="94" name="直接连接符 93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148"/>
              <p:cNvSpPr txBox="1"/>
              <p:nvPr/>
            </p:nvSpPr>
            <p:spPr>
              <a:xfrm>
                <a:off x="780129" y="1460169"/>
                <a:ext cx="1463046" cy="221635"/>
              </a:xfrm>
              <a:prstGeom prst="rect">
                <a:avLst/>
              </a:prstGeom>
              <a:noFill/>
            </p:spPr>
            <p:txBody>
              <a:bodyPr wrap="square" lIns="96426" tIns="0" rIns="96426" bIns="0" rtlCol="0" anchor="t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2499774" y="2218530"/>
            <a:ext cx="1998221" cy="948597"/>
            <a:chOff x="736397" y="1596965"/>
            <a:chExt cx="1402654" cy="758761"/>
          </a:xfrm>
        </p:grpSpPr>
        <p:sp>
          <p:nvSpPr>
            <p:cNvPr id="97" name="TextBox 150"/>
            <p:cNvSpPr txBox="1"/>
            <p:nvPr/>
          </p:nvSpPr>
          <p:spPr>
            <a:xfrm>
              <a:off x="873900" y="1767303"/>
              <a:ext cx="1166203" cy="410228"/>
            </a:xfrm>
            <a:prstGeom prst="rect">
              <a:avLst/>
            </a:prstGeom>
            <a:noFill/>
          </p:spPr>
          <p:txBody>
            <a:bodyPr wrap="square" lIns="96426" tIns="48212" rIns="96426" bIns="48212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736397" y="1596965"/>
              <a:ext cx="1402654" cy="758761"/>
              <a:chOff x="736397" y="1596965"/>
              <a:chExt cx="1402654" cy="758761"/>
            </a:xfrm>
          </p:grpSpPr>
          <p:cxnSp>
            <p:nvCxnSpPr>
              <p:cNvPr id="99" name="直接连接符 98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153"/>
              <p:cNvSpPr txBox="1"/>
              <p:nvPr/>
            </p:nvSpPr>
            <p:spPr>
              <a:xfrm>
                <a:off x="736397" y="1596965"/>
                <a:ext cx="1402654" cy="196947"/>
              </a:xfrm>
              <a:prstGeom prst="rect">
                <a:avLst/>
              </a:prstGeom>
              <a:noFill/>
            </p:spPr>
            <p:txBody>
              <a:bodyPr wrap="square" lIns="96426" tIns="0" rIns="96426" bIns="0" rtlCol="0" anchor="t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4746090" y="2218531"/>
            <a:ext cx="1728870" cy="911740"/>
            <a:chOff x="873900" y="1622147"/>
            <a:chExt cx="1166203" cy="669803"/>
          </a:xfrm>
        </p:grpSpPr>
        <p:sp>
          <p:nvSpPr>
            <p:cNvPr id="102" name="TextBox 155"/>
            <p:cNvSpPr txBox="1"/>
            <p:nvPr/>
          </p:nvSpPr>
          <p:spPr>
            <a:xfrm>
              <a:off x="873900" y="1767302"/>
              <a:ext cx="1166203" cy="376772"/>
            </a:xfrm>
            <a:prstGeom prst="rect">
              <a:avLst/>
            </a:prstGeom>
            <a:noFill/>
          </p:spPr>
          <p:txBody>
            <a:bodyPr wrap="square" lIns="96426" tIns="48212" rIns="96426" bIns="48212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881564" y="1622147"/>
              <a:ext cx="1136449" cy="669803"/>
              <a:chOff x="881564" y="1622147"/>
              <a:chExt cx="1136449" cy="669803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flipV="1">
                <a:off x="1481601" y="2139703"/>
                <a:ext cx="0" cy="15224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58"/>
              <p:cNvSpPr txBox="1"/>
              <p:nvPr/>
            </p:nvSpPr>
            <p:spPr>
              <a:xfrm>
                <a:off x="881564" y="1622147"/>
                <a:ext cx="1136449" cy="180884"/>
              </a:xfrm>
              <a:prstGeom prst="rect">
                <a:avLst/>
              </a:prstGeom>
              <a:noFill/>
            </p:spPr>
            <p:txBody>
              <a:bodyPr wrap="square" lIns="96426" tIns="0" rIns="96426" bIns="0" rtlCol="0" anchor="t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7211587" y="2218529"/>
            <a:ext cx="1714901" cy="948601"/>
            <a:chOff x="873900" y="1598062"/>
            <a:chExt cx="1222926" cy="717957"/>
          </a:xfrm>
        </p:grpSpPr>
        <p:sp>
          <p:nvSpPr>
            <p:cNvPr id="107" name="TextBox 160"/>
            <p:cNvSpPr txBox="1"/>
            <p:nvPr/>
          </p:nvSpPr>
          <p:spPr>
            <a:xfrm>
              <a:off x="873900" y="1767302"/>
              <a:ext cx="1166203" cy="388166"/>
            </a:xfrm>
            <a:prstGeom prst="rect">
              <a:avLst/>
            </a:prstGeom>
            <a:noFill/>
          </p:spPr>
          <p:txBody>
            <a:bodyPr wrap="square" lIns="96426" tIns="48212" rIns="96426" bIns="48212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873900" y="1598062"/>
              <a:ext cx="1222926" cy="717957"/>
              <a:chOff x="873900" y="1598062"/>
              <a:chExt cx="1222926" cy="717957"/>
            </a:xfrm>
          </p:grpSpPr>
          <p:cxnSp>
            <p:nvCxnSpPr>
              <p:cNvPr id="109" name="直接连接符 108"/>
              <p:cNvCxnSpPr/>
              <p:nvPr/>
            </p:nvCxnSpPr>
            <p:spPr>
              <a:xfrm flipV="1">
                <a:off x="1481601" y="2180110"/>
                <a:ext cx="0" cy="13590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63"/>
              <p:cNvSpPr txBox="1"/>
              <p:nvPr/>
            </p:nvSpPr>
            <p:spPr>
              <a:xfrm>
                <a:off x="873900" y="1598062"/>
                <a:ext cx="1222926" cy="186355"/>
              </a:xfrm>
              <a:prstGeom prst="rect">
                <a:avLst/>
              </a:prstGeom>
              <a:noFill/>
            </p:spPr>
            <p:txBody>
              <a:bodyPr wrap="square" lIns="96426" tIns="0" rIns="96426" bIns="0" rtlCol="0" anchor="t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1635677" y="4513375"/>
            <a:ext cx="1782199" cy="1000726"/>
            <a:chOff x="867277" y="1340833"/>
            <a:chExt cx="1213105" cy="874792"/>
          </a:xfrm>
        </p:grpSpPr>
        <p:sp>
          <p:nvSpPr>
            <p:cNvPr id="112" name="TextBox 165"/>
            <p:cNvSpPr txBox="1"/>
            <p:nvPr/>
          </p:nvSpPr>
          <p:spPr>
            <a:xfrm>
              <a:off x="873900" y="1767301"/>
              <a:ext cx="1166203" cy="448324"/>
            </a:xfrm>
            <a:prstGeom prst="rect">
              <a:avLst/>
            </a:prstGeom>
            <a:noFill/>
          </p:spPr>
          <p:txBody>
            <a:bodyPr wrap="square" lIns="96426" tIns="48212" rIns="96426" bIns="48212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867277" y="1340833"/>
              <a:ext cx="1213105" cy="469686"/>
              <a:chOff x="867277" y="1340833"/>
              <a:chExt cx="1213105" cy="469686"/>
            </a:xfrm>
          </p:grpSpPr>
          <p:cxnSp>
            <p:nvCxnSpPr>
              <p:cNvPr id="114" name="直接连接符 113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68"/>
              <p:cNvSpPr txBox="1"/>
              <p:nvPr/>
            </p:nvSpPr>
            <p:spPr>
              <a:xfrm>
                <a:off x="867277" y="1595283"/>
                <a:ext cx="1213105" cy="215236"/>
              </a:xfrm>
              <a:prstGeom prst="rect">
                <a:avLst/>
              </a:prstGeom>
              <a:noFill/>
            </p:spPr>
            <p:txBody>
              <a:bodyPr wrap="square" lIns="96426" tIns="0" rIns="96426" bIns="0" rtlCol="0" anchor="t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3747376" y="4513375"/>
            <a:ext cx="1776732" cy="1000726"/>
            <a:chOff x="873900" y="1340833"/>
            <a:chExt cx="1209384" cy="874792"/>
          </a:xfrm>
        </p:grpSpPr>
        <p:sp>
          <p:nvSpPr>
            <p:cNvPr id="117" name="TextBox 170"/>
            <p:cNvSpPr txBox="1"/>
            <p:nvPr/>
          </p:nvSpPr>
          <p:spPr>
            <a:xfrm>
              <a:off x="873900" y="1767301"/>
              <a:ext cx="1166203" cy="448324"/>
            </a:xfrm>
            <a:prstGeom prst="rect">
              <a:avLst/>
            </a:prstGeom>
            <a:noFill/>
          </p:spPr>
          <p:txBody>
            <a:bodyPr wrap="square" lIns="96426" tIns="48212" rIns="96426" bIns="48212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875710" y="1340833"/>
              <a:ext cx="1207574" cy="452334"/>
              <a:chOff x="875710" y="1340833"/>
              <a:chExt cx="1207574" cy="452334"/>
            </a:xfrm>
          </p:grpSpPr>
          <p:cxnSp>
            <p:nvCxnSpPr>
              <p:cNvPr id="119" name="直接连接符 118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73"/>
              <p:cNvSpPr txBox="1"/>
              <p:nvPr/>
            </p:nvSpPr>
            <p:spPr>
              <a:xfrm>
                <a:off x="875710" y="1577931"/>
                <a:ext cx="1207574" cy="215236"/>
              </a:xfrm>
              <a:prstGeom prst="rect">
                <a:avLst/>
              </a:prstGeom>
              <a:noFill/>
            </p:spPr>
            <p:txBody>
              <a:bodyPr wrap="square" lIns="96426" tIns="0" rIns="96426" bIns="0" rtlCol="0" anchor="t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5830355" y="4572046"/>
            <a:ext cx="1853995" cy="1000724"/>
            <a:chOff x="865537" y="1340833"/>
            <a:chExt cx="1261975" cy="874790"/>
          </a:xfrm>
        </p:grpSpPr>
        <p:sp>
          <p:nvSpPr>
            <p:cNvPr id="122" name="TextBox 175"/>
            <p:cNvSpPr txBox="1"/>
            <p:nvPr/>
          </p:nvSpPr>
          <p:spPr>
            <a:xfrm>
              <a:off x="873900" y="1767299"/>
              <a:ext cx="1166203" cy="448324"/>
            </a:xfrm>
            <a:prstGeom prst="rect">
              <a:avLst/>
            </a:prstGeom>
            <a:noFill/>
          </p:spPr>
          <p:txBody>
            <a:bodyPr wrap="square" lIns="96426" tIns="48212" rIns="96426" bIns="48212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865537" y="1340833"/>
              <a:ext cx="1261975" cy="446109"/>
              <a:chOff x="865537" y="1340833"/>
              <a:chExt cx="1261975" cy="446109"/>
            </a:xfrm>
          </p:grpSpPr>
          <p:cxnSp>
            <p:nvCxnSpPr>
              <p:cNvPr id="124" name="直接连接符 123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78"/>
              <p:cNvSpPr txBox="1"/>
              <p:nvPr/>
            </p:nvSpPr>
            <p:spPr>
              <a:xfrm>
                <a:off x="865537" y="1571706"/>
                <a:ext cx="1261975" cy="215236"/>
              </a:xfrm>
              <a:prstGeom prst="rect">
                <a:avLst/>
              </a:prstGeom>
              <a:noFill/>
            </p:spPr>
            <p:txBody>
              <a:bodyPr wrap="square" lIns="96426" tIns="0" rIns="96426" bIns="0" rtlCol="0" anchor="t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56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4552001" y="3587144"/>
            <a:ext cx="4482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600" b="1" dirty="0">
                <a:solidFill>
                  <a:srgbClr val="2E2E2E"/>
                </a:solidFill>
                <a:latin typeface="+mj-ea"/>
                <a:ea typeface="+mj-ea"/>
              </a:rPr>
              <a:t>单击此处添加标题</a:t>
            </a:r>
          </a:p>
        </p:txBody>
      </p:sp>
      <p:sp>
        <p:nvSpPr>
          <p:cNvPr id="13" name="任意多边形 12"/>
          <p:cNvSpPr/>
          <p:nvPr/>
        </p:nvSpPr>
        <p:spPr bwMode="auto">
          <a:xfrm flipV="1">
            <a:off x="596" y="1711"/>
            <a:ext cx="3513119" cy="3706480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 bwMode="auto">
          <a:xfrm flipV="1">
            <a:off x="596" y="897989"/>
            <a:ext cx="2316550" cy="1290740"/>
          </a:xfrm>
          <a:prstGeom prst="triangle">
            <a:avLst>
              <a:gd name="adj" fmla="val 49494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7725" y="2498726"/>
            <a:ext cx="2268252" cy="2112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129" b="1" dirty="0">
                <a:solidFill>
                  <a:srgbClr val="0070C0"/>
                </a:solidFill>
                <a:latin typeface="+mn-ea"/>
                <a:ea typeface="+mn-ea"/>
              </a:rPr>
              <a:t>02</a:t>
            </a:r>
            <a:endParaRPr lang="zh-CN" altLang="en-US" sz="13129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69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93539" y="231949"/>
            <a:ext cx="8478942" cy="40011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000" b="1" dirty="0">
                <a:solidFill>
                  <a:srgbClr val="2E2E2E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4649143" y="1996145"/>
            <a:ext cx="0" cy="1538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连接符 41"/>
          <p:cNvCxnSpPr/>
          <p:nvPr/>
        </p:nvCxnSpPr>
        <p:spPr bwMode="auto">
          <a:xfrm>
            <a:off x="4649143" y="4346379"/>
            <a:ext cx="0" cy="1538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椭圆 42"/>
          <p:cNvSpPr/>
          <p:nvPr/>
        </p:nvSpPr>
        <p:spPr bwMode="auto">
          <a:xfrm>
            <a:off x="4217212" y="3392791"/>
            <a:ext cx="863862" cy="8641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6434" tIns="48217" rIns="96434" bIns="48217" numCol="1" rtlCol="0" anchor="t" anchorCtr="0" compatLnSpc="1">
            <a:prstTxWarp prst="textNoShape">
              <a:avLst/>
            </a:prstTxWarp>
          </a:bodyPr>
          <a:lstStyle/>
          <a:p>
            <a:pPr defTabSz="964350"/>
            <a:endParaRPr lang="zh-CN" altLang="en-US" sz="1265">
              <a:latin typeface="+mj-ea"/>
              <a:ea typeface="+mj-ea"/>
            </a:endParaRPr>
          </a:p>
        </p:txBody>
      </p:sp>
      <p:sp>
        <p:nvSpPr>
          <p:cNvPr id="44" name="TextBox 27"/>
          <p:cNvSpPr txBox="1"/>
          <p:nvPr/>
        </p:nvSpPr>
        <p:spPr>
          <a:xfrm>
            <a:off x="5544152" y="2394938"/>
            <a:ext cx="1958857" cy="3743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96434" tIns="48217" rIns="96434" bIns="48217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8"/>
          <p:cNvSpPr txBox="1"/>
          <p:nvPr/>
        </p:nvSpPr>
        <p:spPr>
          <a:xfrm>
            <a:off x="882737" y="2979575"/>
            <a:ext cx="2877514" cy="720623"/>
          </a:xfrm>
          <a:prstGeom prst="rect">
            <a:avLst/>
          </a:prstGeom>
          <a:noFill/>
        </p:spPr>
        <p:txBody>
          <a:bodyPr wrap="square" lIns="96434" tIns="48217" rIns="96434" bIns="4821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r>
              <a:rPr lang="zh-CN" altLang="en-US" sz="6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67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5508914" y="2979575"/>
            <a:ext cx="2877514" cy="720623"/>
          </a:xfrm>
          <a:prstGeom prst="rect">
            <a:avLst/>
          </a:prstGeom>
          <a:noFill/>
        </p:spPr>
        <p:txBody>
          <a:bodyPr wrap="square" lIns="96434" tIns="48217" rIns="96434" bIns="482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2059877" y="3824845"/>
            <a:ext cx="1700373" cy="279200"/>
          </a:xfrm>
          <a:prstGeom prst="rect">
            <a:avLst/>
          </a:prstGeom>
          <a:solidFill>
            <a:srgbClr val="0070C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7400" tIns="48700" rIns="97400" bIns="48700" spcCol="0" rtlCol="0" anchor="ctr"/>
          <a:lstStyle/>
          <a:p>
            <a:pPr algn="r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矩形 48"/>
          <p:cNvSpPr/>
          <p:nvPr/>
        </p:nvSpPr>
        <p:spPr bwMode="auto">
          <a:xfrm>
            <a:off x="1371882" y="4265997"/>
            <a:ext cx="2388368" cy="279200"/>
          </a:xfrm>
          <a:prstGeom prst="rect">
            <a:avLst/>
          </a:prstGeom>
          <a:solidFill>
            <a:srgbClr val="0070C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7400" tIns="48700" rIns="97400" bIns="48700" spcCol="0" rtlCol="0" anchor="ctr"/>
          <a:lstStyle/>
          <a:p>
            <a:pPr algn="r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矩形 49"/>
          <p:cNvSpPr/>
          <p:nvPr/>
        </p:nvSpPr>
        <p:spPr bwMode="auto">
          <a:xfrm>
            <a:off x="1798380" y="4696445"/>
            <a:ext cx="1961870" cy="279200"/>
          </a:xfrm>
          <a:prstGeom prst="rect">
            <a:avLst/>
          </a:prstGeom>
          <a:solidFill>
            <a:srgbClr val="0070C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7400" tIns="48700" rIns="97400" bIns="48700" spcCol="0" rtlCol="0" anchor="ctr"/>
          <a:lstStyle/>
          <a:p>
            <a:pPr algn="r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矩形 50"/>
          <p:cNvSpPr/>
          <p:nvPr/>
        </p:nvSpPr>
        <p:spPr bwMode="auto">
          <a:xfrm>
            <a:off x="2059878" y="5119323"/>
            <a:ext cx="1700373" cy="279200"/>
          </a:xfrm>
          <a:prstGeom prst="rect">
            <a:avLst/>
          </a:prstGeom>
          <a:solidFill>
            <a:srgbClr val="0070C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7400" tIns="48700" rIns="97400" bIns="48700" spcCol="0" rtlCol="0" anchor="ctr"/>
          <a:lstStyle/>
          <a:p>
            <a:pPr algn="r"/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矩形 51"/>
          <p:cNvSpPr/>
          <p:nvPr/>
        </p:nvSpPr>
        <p:spPr bwMode="auto">
          <a:xfrm>
            <a:off x="5508914" y="3824845"/>
            <a:ext cx="1689382" cy="279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7400" tIns="48700" rIns="97400" bIns="48700" spcCol="0" rtlCol="0" anchor="ctr"/>
          <a:lstStyle/>
          <a:p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矩形 52"/>
          <p:cNvSpPr/>
          <p:nvPr/>
        </p:nvSpPr>
        <p:spPr bwMode="auto">
          <a:xfrm>
            <a:off x="5508914" y="4265997"/>
            <a:ext cx="2283448" cy="279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7400" tIns="48700" rIns="97400" bIns="48700" spcCol="0" rtlCol="0" anchor="ctr"/>
          <a:lstStyle/>
          <a:p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矩形 53"/>
          <p:cNvSpPr/>
          <p:nvPr/>
        </p:nvSpPr>
        <p:spPr bwMode="auto">
          <a:xfrm>
            <a:off x="5508913" y="4696445"/>
            <a:ext cx="1994095" cy="279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7400" tIns="48700" rIns="97400" bIns="48700" spcCol="0" rtlCol="0" anchor="ctr"/>
          <a:lstStyle/>
          <a:p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矩形 54"/>
          <p:cNvSpPr/>
          <p:nvPr/>
        </p:nvSpPr>
        <p:spPr bwMode="auto">
          <a:xfrm>
            <a:off x="5508914" y="5119323"/>
            <a:ext cx="1689382" cy="279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7400" tIns="48700" rIns="97400" bIns="48700" spcCol="0" rtlCol="0" anchor="ctr"/>
          <a:lstStyle/>
          <a:p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38"/>
          <p:cNvSpPr txBox="1"/>
          <p:nvPr/>
        </p:nvSpPr>
        <p:spPr>
          <a:xfrm>
            <a:off x="4385585" y="3588744"/>
            <a:ext cx="597298" cy="486841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r>
              <a:rPr lang="en-US" altLang="zh-CN" sz="2531" dirty="0">
                <a:solidFill>
                  <a:srgbClr val="F8F8F8"/>
                </a:solidFill>
                <a:latin typeface="+mj-ea"/>
                <a:ea typeface="+mj-ea"/>
              </a:rPr>
              <a:t>VS</a:t>
            </a:r>
            <a:endParaRPr lang="zh-CN" altLang="en-US" sz="2531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1798380" y="2394938"/>
            <a:ext cx="1961870" cy="357596"/>
          </a:xfrm>
          <a:prstGeom prst="roundRect">
            <a:avLst/>
          </a:prstGeom>
          <a:solidFill>
            <a:srgbClr val="3C5E67"/>
          </a:solidFill>
          <a:ln>
            <a:noFill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448" tIns="32225" rIns="64448" bIns="32225" rtlCol="0" anchor="ctr"/>
          <a:lstStyle/>
          <a:p>
            <a:pPr algn="ctr"/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58" name="TextBox 27"/>
          <p:cNvSpPr txBox="1"/>
          <p:nvPr/>
        </p:nvSpPr>
        <p:spPr>
          <a:xfrm>
            <a:off x="1799340" y="2383232"/>
            <a:ext cx="1960910" cy="374375"/>
          </a:xfrm>
          <a:prstGeom prst="rect">
            <a:avLst/>
          </a:prstGeom>
          <a:solidFill>
            <a:srgbClr val="0070C0"/>
          </a:solidFill>
        </p:spPr>
        <p:txBody>
          <a:bodyPr wrap="square" lIns="96434" tIns="48217" rIns="96434" bIns="48217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5888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93539" y="231949"/>
            <a:ext cx="8478942" cy="40011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000" b="1" dirty="0">
                <a:solidFill>
                  <a:srgbClr val="2E2E2E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2894161" y="2636484"/>
            <a:ext cx="3827167" cy="17882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2401816" y="2388942"/>
            <a:ext cx="4811855" cy="22833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581671" y="2251747"/>
            <a:ext cx="1745242" cy="716506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81672" y="4208982"/>
            <a:ext cx="1719917" cy="757493"/>
            <a:chOff x="1591195" y="3531391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47326" y="2190108"/>
            <a:ext cx="1777084" cy="7781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88205" y="4210391"/>
            <a:ext cx="1890210" cy="756084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24"/>
          <p:cNvSpPr txBox="1"/>
          <p:nvPr/>
        </p:nvSpPr>
        <p:spPr>
          <a:xfrm>
            <a:off x="1635677" y="2536205"/>
            <a:ext cx="22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5"/>
          <p:cNvSpPr txBox="1"/>
          <p:nvPr/>
        </p:nvSpPr>
        <p:spPr>
          <a:xfrm>
            <a:off x="6496217" y="2644217"/>
            <a:ext cx="218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TextBox 26"/>
          <p:cNvSpPr txBox="1"/>
          <p:nvPr/>
        </p:nvSpPr>
        <p:spPr>
          <a:xfrm>
            <a:off x="1635677" y="4534427"/>
            <a:ext cx="341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6496218" y="4588433"/>
            <a:ext cx="211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078955" y="2801812"/>
            <a:ext cx="1457577" cy="1457577"/>
            <a:chOff x="3746633" y="1810030"/>
            <a:chExt cx="1382075" cy="1382075"/>
          </a:xfrm>
        </p:grpSpPr>
        <p:grpSp>
          <p:nvGrpSpPr>
            <p:cNvPr id="22" name="组合 21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3" name="TextBox 30"/>
            <p:cNvSpPr txBox="1"/>
            <p:nvPr/>
          </p:nvSpPr>
          <p:spPr>
            <a:xfrm>
              <a:off x="3978122" y="2397335"/>
              <a:ext cx="926418" cy="218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26" name="TextBox 31"/>
          <p:cNvSpPr txBox="1"/>
          <p:nvPr/>
        </p:nvSpPr>
        <p:spPr>
          <a:xfrm>
            <a:off x="734029" y="3047207"/>
            <a:ext cx="2582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609564" y="5048933"/>
            <a:ext cx="274432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6172181" y="5048933"/>
            <a:ext cx="27361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34"/>
          <p:cNvSpPr txBox="1"/>
          <p:nvPr/>
        </p:nvSpPr>
        <p:spPr>
          <a:xfrm>
            <a:off x="6377562" y="3047207"/>
            <a:ext cx="2582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955846" y="2193702"/>
            <a:ext cx="393704" cy="39370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947611" y="4115342"/>
            <a:ext cx="393704" cy="393704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532043" y="4201113"/>
            <a:ext cx="393704" cy="39370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590226" y="2150136"/>
            <a:ext cx="393704" cy="393704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439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4552001" y="3587144"/>
            <a:ext cx="4482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600" b="1" dirty="0">
                <a:solidFill>
                  <a:srgbClr val="2E2E2E"/>
                </a:solidFill>
                <a:latin typeface="+mj-ea"/>
                <a:ea typeface="+mj-ea"/>
              </a:rPr>
              <a:t>单击此处添加标题</a:t>
            </a:r>
          </a:p>
        </p:txBody>
      </p:sp>
      <p:sp>
        <p:nvSpPr>
          <p:cNvPr id="13" name="任意多边形 12"/>
          <p:cNvSpPr/>
          <p:nvPr/>
        </p:nvSpPr>
        <p:spPr bwMode="auto">
          <a:xfrm flipV="1">
            <a:off x="596" y="0"/>
            <a:ext cx="3513119" cy="3706480"/>
          </a:xfrm>
          <a:custGeom>
            <a:avLst/>
            <a:gdLst>
              <a:gd name="connsiteX0" fmla="*/ 0 w 6498506"/>
              <a:gd name="connsiteY0" fmla="*/ 6858000 h 6858000"/>
              <a:gd name="connsiteX1" fmla="*/ 6498506 w 6498506"/>
              <a:gd name="connsiteY1" fmla="*/ 6858000 h 6858000"/>
              <a:gd name="connsiteX2" fmla="*/ 283086 w 6498506"/>
              <a:gd name="connsiteY2" fmla="*/ 0 h 6858000"/>
              <a:gd name="connsiteX3" fmla="*/ 0 w 6498506"/>
              <a:gd name="connsiteY3" fmla="*/ 3187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506" h="6858000">
                <a:moveTo>
                  <a:pt x="0" y="6858000"/>
                </a:moveTo>
                <a:lnTo>
                  <a:pt x="6498506" y="6858000"/>
                </a:lnTo>
                <a:lnTo>
                  <a:pt x="283086" y="0"/>
                </a:lnTo>
                <a:lnTo>
                  <a:pt x="0" y="318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 bwMode="auto">
          <a:xfrm flipV="1">
            <a:off x="596" y="897989"/>
            <a:ext cx="2316550" cy="1290740"/>
          </a:xfrm>
          <a:prstGeom prst="triangle">
            <a:avLst>
              <a:gd name="adj" fmla="val 49494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7725" y="2498726"/>
            <a:ext cx="2268252" cy="2112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129" b="1" dirty="0">
                <a:solidFill>
                  <a:srgbClr val="0070C0"/>
                </a:solidFill>
                <a:latin typeface="+mn-ea"/>
                <a:ea typeface="+mn-ea"/>
              </a:rPr>
              <a:t>03</a:t>
            </a:r>
            <a:endParaRPr lang="zh-CN" altLang="en-US" sz="13129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39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08.pptx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749</Words>
  <Application>Microsoft Office PowerPoint</Application>
  <PresentationFormat>自定义</PresentationFormat>
  <Paragraphs>147</Paragraphs>
  <Slides>13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DICP</dc:title>
  <dc:creator/>
  <cp:lastModifiedBy/>
  <cp:revision>1</cp:revision>
  <dcterms:created xsi:type="dcterms:W3CDTF">2016-09-13T15:59:04Z</dcterms:created>
  <dcterms:modified xsi:type="dcterms:W3CDTF">2023-11-17T02:25:28Z</dcterms:modified>
</cp:coreProperties>
</file>